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3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D03"/>
    <a:srgbClr val="000000"/>
    <a:srgbClr val="204248"/>
    <a:srgbClr val="94C3E1"/>
    <a:srgbClr val="E5E5E7"/>
    <a:srgbClr val="AFAFAF"/>
    <a:srgbClr val="6B473D"/>
    <a:srgbClr val="546882"/>
    <a:srgbClr val="44546A"/>
    <a:srgbClr val="FB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5C7E2-8B71-1541-C23B-0A41687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C7CF8-7BA1-CD53-00CD-C22273F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14B4B-C5EF-4412-62BA-889B187C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21E1-FDF9-E047-28D9-0EE57F0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CA7200-55BC-9CCC-3923-856F4B8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39835-45E0-5649-D118-7C330BD4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19B440-0F5D-C1D4-8FD9-A4ED2C9BE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CC62D-9364-B283-96F2-4B1D26FF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B57CA-EE5F-4779-4A7F-0BAC6A88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AC50-27E8-F085-FC9C-6E452E94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4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3BECB-52E8-EE1B-F825-691A3792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DD70B6-1B7A-4ECD-B13E-B72B2AA7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F9A07-F508-F02A-9CBE-C2CBA3B2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0800C-82FB-A75D-94B7-C2241E87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BA08A8-C71F-EA57-4894-00A8B7E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9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BAD5-D42C-1845-0C6A-7638719E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542244-C81B-2D91-1A9F-55872C17A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C9583-008F-19FE-9AB1-DCD60820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AE878-FFEE-ABA0-EAAE-162DEA38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094D-18BF-13F4-7A00-C64C9172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7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FF253-FE9B-F02B-584B-327E47681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8DC0B-94FD-7D6F-8D3F-C29F85EC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047F3-0A0E-47BF-D5BD-E429B6F7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239416-6307-479E-04C6-544512E5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1DC2A-0AE7-F9F3-3ACA-DAD9AA1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94167-ACB9-9786-2415-FCF677AB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21A68B-509E-CC3B-5D51-2CA3D00B0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F0C16-10C2-8CCB-7D44-66C6802B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1EB7AF-C93D-CB87-18C7-74B6F4E9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763EA-7A64-AB9A-F7A7-B52DDFA4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B44859-7186-7B39-B35A-9C6DC61F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0E18C-698C-EDCD-91D3-D90826BA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022EE-93E1-4ED2-EE20-96B95DAF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F9C546-C26C-4590-109C-8AF330700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BB3CE-10DF-BEE5-42E8-AB067EB4E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D578B8-C12A-DC1C-C595-1DA99683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1EF68D-73F8-89EA-ED24-30C65083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46812A-304C-501F-C410-9925541E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04E54F-D32E-1742-EA4D-BAFE754E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3BCC7-9341-6CB5-6CE2-DD09613E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E04D7B-2190-A01A-8F35-BD12B6B3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1B198A-36D8-79A6-4D22-4EDAC957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C30B5F-7068-44A6-E56C-128A4619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3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C4845F-D831-B9C9-311A-3EFFC8EB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B6687E-EE87-E4B8-6C74-B3CCF89C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8E0609-D277-CA06-455C-0E12D5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C798-7FFC-8D0A-3753-9DCBED9C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93750-993C-C526-42F0-1A4C3813A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28D13-1406-9EF1-5330-464A3CB85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67809-CB9F-2317-4AA2-24FCB48E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477D9D-BB54-BB7A-7304-2AB7850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A0225-D3B0-9265-307E-C5F80CA4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859E3-2550-DD67-B801-6331BC68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6D70A8-8001-0E7C-13BC-71FCAC7CF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E87201-3953-45D1-3BC7-9091D942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F8C608-F47D-CD7C-9C79-D702B154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D01B5F-7008-0C73-4AAE-3FC4F7DE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7C3D2-EB2E-21A4-89A0-CD5F03A8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8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7D5A7-D320-D877-8B8D-783FE06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27C24C-C5FA-BD51-575E-A3A155F0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58563-5EBF-70D2-386D-61445D227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8B30D-236C-44C4-9CC5-177F8DDA2E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70669-CB6B-E5C2-7F72-74AD4E4A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FADA-232E-8750-D0F6-BA2B8A12E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5A4CD-903E-4E7E-86AB-2E8197F2C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CC9B2D-FB3D-89EE-2C85-38918405C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5963" y="930740"/>
            <a:ext cx="922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«Христос – наш Спаситель»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1705" y="5701109"/>
            <a:ext cx="8915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</a:t>
            </a:r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возрождения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молитвы и планирования евангельского служения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Евро-Азиатский дивизион</a:t>
            </a:r>
          </a:p>
        </p:txBody>
      </p:sp>
    </p:spTree>
    <p:extLst>
      <p:ext uri="{BB962C8B-B14F-4D97-AF65-F5344CB8AC3E}">
        <p14:creationId xmlns:p14="http://schemas.microsoft.com/office/powerpoint/2010/main" val="399882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1AC4FDD-74C1-34A0-AA8C-840A1187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7" y="2000924"/>
            <a:ext cx="8358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3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– наш Царь»</a:t>
            </a:r>
          </a:p>
          <a:p>
            <a:pPr algn="ct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Молитвенное служение 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5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AB17CF-9652-F296-3CB0-A769641F6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2959" y="738909"/>
            <a:ext cx="4186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ОБЕТОВАНИЕ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247259"/>
            <a:ext cx="1026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«Ликуй от радости, дщерь Сиона, торжествуй, дщерь Иерусалима: се Царь твой грядет к тебе, праведный и спасающий, кроткий, сидящий на ослице и на молодом осле, сыне подъяремной» (Зах. 9:9).</a:t>
            </a:r>
          </a:p>
        </p:txBody>
      </p:sp>
    </p:spTree>
    <p:extLst>
      <p:ext uri="{BB962C8B-B14F-4D97-AF65-F5344CB8AC3E}">
        <p14:creationId xmlns:p14="http://schemas.microsoft.com/office/powerpoint/2010/main" val="42121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0148AC-3363-3E9E-5B4A-CF050F13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6347" y="738909"/>
            <a:ext cx="7839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137374"/>
            <a:ext cx="1026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Что, на ваш взгляд, означают слова Иисуса: «Ибо вот, Царствие Божие внутрь вас есть» (Лк.17:21).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должна быть жизнь человека и церкви, в которой царствует Иисус?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7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7BEDA3-3AE6-3DF8-0219-9C3D5DC29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9869" y="738909"/>
            <a:ext cx="31122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5200" y="2382013"/>
            <a:ext cx="1026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 молитве прославьте Иисуса как Царя. Доверьте Ему те сферы личной жизни, которые пытаетесь самостоятельно контролировать.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Просите о расширении Его Царства в жизни вашей общины и конкретных людей.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4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91413-924A-07B7-2C7E-90DB6706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734" y="738909"/>
            <a:ext cx="107865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НАСТАВЛЕНИЕ ДУХА ПРОРОЧЕСТВА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09" y="2397948"/>
            <a:ext cx="1035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Иисус царствует в сердце, там будет и нежная любовь, и мы будем нежны и верны друг другу» (Уайт Э. В небесных обителях, с. 230).</a:t>
            </a:r>
          </a:p>
        </p:txBody>
      </p:sp>
    </p:spTree>
    <p:extLst>
      <p:ext uri="{BB962C8B-B14F-4D97-AF65-F5344CB8AC3E}">
        <p14:creationId xmlns:p14="http://schemas.microsoft.com/office/powerpoint/2010/main" val="3145414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182</Words>
  <Application>Microsoft Macintosh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Vitaliy Kozev</cp:lastModifiedBy>
  <cp:revision>62</cp:revision>
  <dcterms:created xsi:type="dcterms:W3CDTF">2024-09-11T11:02:50Z</dcterms:created>
  <dcterms:modified xsi:type="dcterms:W3CDTF">2025-06-19T13:34:04Z</dcterms:modified>
</cp:coreProperties>
</file>