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Недели возрождения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 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Целитель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«Исцели меня, Господи, и исцелен буду; спаси меня, и спасен буду; ибо Ты хвала моя»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Иер.17:14).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Поделитесь примером того, как вы или знакомые вам люди получили исцеление от Господа. Что предшествовало этому?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Расскажите о людях, которые сегодня остро нуждаются в исцелении от Господа.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Чем вы можете помочь таким людям? Поделитесь библейскими обетованиями.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Прославьте Иисуса за опыты, в которых Он явился вам как Целитель. Представьте Богу в молитве людей, нуждающихся в исцелении. Сошлитесь в молитве на обетования, которые укрепляют нашу веру в Божье исцеление.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709" y="1932463"/>
            <a:ext cx="10358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««Но воззвали к Господу в скорби своей, И Он спас их от бедствий их;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Послал слово Свое, и исцелил их, И избавил их от могил их» (Пс.106:19, 20). Бог и сегодня в той же мере желает восстановить здоровье больного, как и тогда, когда Святой Дух говорил эти слова через псалмопевца. Христос и теперь все Тот же сострадающий Врач, каким Он был во время Своего земного служения. В Нем находится целительный бальзам от любой болезни, обновляющая сила против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немощей. Его ученики в наши дни должны молиться о больных с таким же состраданием и верой, как молились ученики в прошлом» (Уайт Э., Законы здоровья, с. 33).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273</Words>
  <Application>Microsoft Macintosh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64</cp:revision>
  <dcterms:created xsi:type="dcterms:W3CDTF">2024-09-11T11:02:50Z</dcterms:created>
  <dcterms:modified xsi:type="dcterms:W3CDTF">2025-06-19T13:33:50Z</dcterms:modified>
</cp:coreProperties>
</file>