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0" r:id="rId2"/>
    <p:sldId id="273" r:id="rId3"/>
    <p:sldId id="285" r:id="rId4"/>
    <p:sldId id="258" r:id="rId5"/>
    <p:sldId id="259" r:id="rId6"/>
    <p:sldId id="260" r:id="rId7"/>
    <p:sldId id="261" r:id="rId8"/>
    <p:sldId id="286" r:id="rId9"/>
    <p:sldId id="287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0D03"/>
    <a:srgbClr val="000000"/>
    <a:srgbClr val="204248"/>
    <a:srgbClr val="94C3E1"/>
    <a:srgbClr val="E5E5E7"/>
    <a:srgbClr val="AFAFAF"/>
    <a:srgbClr val="6B473D"/>
    <a:srgbClr val="546882"/>
    <a:srgbClr val="44546A"/>
    <a:srgbClr val="FBE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066" autoAdjust="0"/>
    <p:restoredTop sz="94660"/>
  </p:normalViewPr>
  <p:slideViewPr>
    <p:cSldViewPr snapToGrid="0">
      <p:cViewPr varScale="1">
        <p:scale>
          <a:sx n="126" d="100"/>
          <a:sy n="126" d="100"/>
        </p:scale>
        <p:origin x="232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05C7E2-8B71-1541-C23B-0A41687032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5CC7CF8-7BA1-CD53-00CD-C22273FEF3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D14B4B-C5EF-4412-62BA-889B187C6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B30D-236C-44C4-9CC5-177F8DDA2E3D}" type="datetimeFigureOut">
              <a:rPr lang="ru-RU" smtClean="0"/>
              <a:t>11.08.2025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BA21E1-FDF9-E047-28D9-0EE57F0DF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CA7200-55BC-9CCC-3923-856F4B8EF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308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039835-45E0-5649-D118-7C330BD4E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919B440-0F5D-C1D4-8FD9-A4ED2C9BE6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1CC62D-9364-B283-96F2-4B1D26FF0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B30D-236C-44C4-9CC5-177F8DDA2E3D}" type="datetimeFigureOut">
              <a:rPr lang="ru-RU" smtClean="0"/>
              <a:t>11.08.2025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1B57CA-EE5F-4779-4A7F-0BAC6A883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38AC50-27E8-F085-FC9C-6E452E94C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241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373BECB-52E8-EE1B-F825-691A3792DA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7DD70B6-1B7A-4ECD-B13E-B72B2AA73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9F9A07-F508-F02A-9CBE-C2CBA3B20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B30D-236C-44C4-9CC5-177F8DDA2E3D}" type="datetimeFigureOut">
              <a:rPr lang="ru-RU" smtClean="0"/>
              <a:t>11.08.2025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50800C-82FB-A75D-94B7-C2241E876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BA08A8-C71F-EA57-4894-00A8B7EB4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092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C8BAD5-D42C-1845-0C6A-7638719EC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542244-C81B-2D91-1A9F-55872C17A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FC9583-008F-19FE-9AB1-DCD60820E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B30D-236C-44C4-9CC5-177F8DDA2E3D}" type="datetimeFigureOut">
              <a:rPr lang="ru-RU" smtClean="0"/>
              <a:t>11.08.2025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8AE878-FFEE-ABA0-EAAE-162DEA38A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34094D-18BF-13F4-7A00-C64C91729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974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3FF253-FE9B-F02B-584B-327E47681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38DC0B-94FD-7D6F-8D3F-C29F85EC85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1047F3-0A0E-47BF-D5BD-E429B6F73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B30D-236C-44C4-9CC5-177F8DDA2E3D}" type="datetimeFigureOut">
              <a:rPr lang="ru-RU" smtClean="0"/>
              <a:t>11.08.2025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239416-6307-479E-04C6-544512E57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31DC2A-0AE7-F9F3-3ACA-DAD9AA16A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188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794167-ACB9-9786-2415-FCF677ABB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21A68B-509E-CC3B-5D51-2CA3D00B09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B8F0C16-10C2-8CCB-7D44-66C6802BA6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1EB7AF-C93D-CB87-18C7-74B6F4E91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B30D-236C-44C4-9CC5-177F8DDA2E3D}" type="datetimeFigureOut">
              <a:rPr lang="ru-RU" smtClean="0"/>
              <a:t>11.08.2025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A763EA-7A64-AB9A-F7A7-B52DDFA42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B44859-7186-7B39-B35A-9C6DC61F0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061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00E18C-698C-EDCD-91D3-D90826BA6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1022EE-93E1-4ED2-EE20-96B95DAF61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F9C546-C26C-4590-109C-8AF330700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E8BB3CE-10DF-BEE5-42E8-AB067EB4EB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D578B8-C12A-DC1C-C595-1DA996835C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F1EF68D-73F8-89EA-ED24-30C65083B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B30D-236C-44C4-9CC5-177F8DDA2E3D}" type="datetimeFigureOut">
              <a:rPr lang="ru-RU" smtClean="0"/>
              <a:t>11.08.2025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846812A-304C-501F-C410-9925541EC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F04E54F-D32E-1742-EA4D-BAFE754ED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552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E3BCC7-9341-6CB5-6CE2-DD09613E2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1E04D7B-2190-A01A-8F35-BD12B6B32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B30D-236C-44C4-9CC5-177F8DDA2E3D}" type="datetimeFigureOut">
              <a:rPr lang="ru-RU" smtClean="0"/>
              <a:t>11.08.2025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61B198A-36D8-79A6-4D22-4EDAC957F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EC30B5F-7068-44A6-E56C-128A46193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831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AC4845F-D831-B9C9-311A-3EFFC8EB4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B30D-236C-44C4-9CC5-177F8DDA2E3D}" type="datetimeFigureOut">
              <a:rPr lang="ru-RU" smtClean="0"/>
              <a:t>11.08.2025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4B6687E-EE87-E4B8-6C74-B3CCF89C0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B8E0609-D277-CA06-455C-0E12D57D1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678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17C798-7FFC-8D0A-3753-9DCBED9CF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A93750-993C-C526-42F0-1A4C3813A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0728D13-1406-9EF1-5330-464A3CB85A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B67809-CB9F-2317-4AA2-24FCB48EE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B30D-236C-44C4-9CC5-177F8DDA2E3D}" type="datetimeFigureOut">
              <a:rPr lang="ru-RU" smtClean="0"/>
              <a:t>11.08.2025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477D9D-BB54-BB7A-7304-2AB785075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5A0225-D3B0-9265-307E-C5F80CA48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979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9859E3-2550-DD67-B801-6331BC684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F6D70A8-8001-0E7C-13BC-71FCAC7CF8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9E87201-3953-45D1-3BC7-9091D942DB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F8C608-F47D-CD7C-9C79-D702B1547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B30D-236C-44C4-9CC5-177F8DDA2E3D}" type="datetimeFigureOut">
              <a:rPr lang="ru-RU" smtClean="0"/>
              <a:t>11.08.2025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5D01B5F-7008-0C73-4AAE-3FC4F7DE5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67C3D2-EB2E-21A4-89A0-CD5F03A8A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482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97D5A7-D320-D877-8B8D-783FE0632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527C24C-C5FA-BD51-575E-A3A155F080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558563-5EBF-70D2-386D-61445D2273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8B30D-236C-44C4-9CC5-177F8DDA2E3D}" type="datetimeFigureOut">
              <a:rPr lang="ru-RU" smtClean="0"/>
              <a:t>11.08.2025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770669-CB6B-E5C2-7F72-74AD4E4A6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58FADA-232E-8750-D0F6-BA2B8A12E6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474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1CC9B2D-FB3D-89EE-2C85-38918405CA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5963" y="930740"/>
            <a:ext cx="92271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«Христос – наш Спаситель»</a:t>
            </a:r>
          </a:p>
          <a:p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31705" y="5701109"/>
            <a:ext cx="89156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для </a:t>
            </a:r>
            <a:r>
              <a:rPr lang="ru-RU" i="1">
                <a:latin typeface="Times New Roman" panose="02020603050405020304" pitchFamily="18" charset="0"/>
                <a:cs typeface="Times New Roman" panose="02020603050405020304" pitchFamily="18" charset="0"/>
              </a:rPr>
              <a:t>Недели возрождения</a:t>
            </a:r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молитвы и планирования евангельского служения</a:t>
            </a:r>
          </a:p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Евро-Азиатский дивизион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92580D8-EE78-B182-2241-4DE93A02C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198" y="286709"/>
            <a:ext cx="1337603" cy="128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826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F1AC4FDD-74C1-34A0-AA8C-840A1187A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02488" y="878732"/>
            <a:ext cx="59870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КЛЮЧЕВАЯ МЫСЛЬ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64813" y="2526904"/>
            <a:ext cx="85852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Иисус, «Бог с нами», всегда готов поддержать и укрепить нас, в особенности тогда, когда мы исполняем Его Великое поручение.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453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FAB17CF-9652-F296-3CB0-A769641F6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17388" y="1859339"/>
            <a:ext cx="91572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 нами Бог» в Евангелии от Матфея</a:t>
            </a:r>
          </a:p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Начало Евангелия: весть «с нами Бог» при рождении Иисуса (Мф. 1:23).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Завершение Евангелия: весть «Я с вами» в Великом поручении (Мф. 28:20).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Следовательно, Евангелие от Матфея начинается и завершается заверением, что Господь пребывает с нами.</a:t>
            </a:r>
          </a:p>
        </p:txBody>
      </p:sp>
    </p:spTree>
    <p:extLst>
      <p:ext uri="{BB962C8B-B14F-4D97-AF65-F5344CB8AC3E}">
        <p14:creationId xmlns:p14="http://schemas.microsoft.com/office/powerpoint/2010/main" val="2182904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FAB17CF-9652-F296-3CB0-A769641F6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46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00723" y="927464"/>
            <a:ext cx="9590553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 startAt="2"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Смысл выражения «с нами Бог»</a:t>
            </a:r>
          </a:p>
          <a:p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Иисус – Бог.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родился без участия земного отца.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крещения на Него сошел Святой Дух и голос с неба сказал: «Это – Сын Мой возлюбленный».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учил как власть имеющий.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Ему поклоняются люди и служат ангелы.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исцеляет от проказы, воскрешает мертвых, усмиряет природные стихии и прощает грехи.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будет вершить суд в конце земной истории.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Него то же имя, что у Отца и Святого Духа.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Иисус – это Бог с нами!</a:t>
            </a:r>
          </a:p>
        </p:txBody>
      </p:sp>
    </p:spTree>
    <p:extLst>
      <p:ext uri="{BB962C8B-B14F-4D97-AF65-F5344CB8AC3E}">
        <p14:creationId xmlns:p14="http://schemas.microsoft.com/office/powerpoint/2010/main" val="1349761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FAB17CF-9652-F296-3CB0-A769641F6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46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00723" y="2081626"/>
            <a:ext cx="101164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«С нами Бог» – лейтмотив Евангелия от Матфея.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сути, все Евангелие от Матфея – разъяснение выражения «Бог с нами».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Евангелие завершается словами Христа «Я с вами» (Мф. 28:20).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Мысль о Божьем присутствии в лице Иисуса проходит красной нитью через все Евангелие.</a:t>
            </a:r>
          </a:p>
        </p:txBody>
      </p:sp>
    </p:spTree>
    <p:extLst>
      <p:ext uri="{BB962C8B-B14F-4D97-AF65-F5344CB8AC3E}">
        <p14:creationId xmlns:p14="http://schemas.microsoft.com/office/powerpoint/2010/main" val="3459537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FAB17CF-9652-F296-3CB0-A769641F6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46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91882" y="2020070"/>
            <a:ext cx="1015465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 startAt="3"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Эммануил в нашем служении сегодня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Иисус не просто дал нам Великое поручение, но и пообещал сопровождать нас (Мф. 28:19-20).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Раз Он с нами сегодня, значит, поможет нам совершать служение.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Иисус обещал: «Где двое или трое собраны во имя Мое, там Я посреди них» (Мф. 18:19, 20).</a:t>
            </a:r>
          </a:p>
        </p:txBody>
      </p:sp>
    </p:spTree>
    <p:extLst>
      <p:ext uri="{BB962C8B-B14F-4D97-AF65-F5344CB8AC3E}">
        <p14:creationId xmlns:p14="http://schemas.microsoft.com/office/powerpoint/2010/main" val="2439204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0148AC-3363-3E9E-5B4A-CF050F134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77368" y="781638"/>
            <a:ext cx="26372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ПРИЗЫВ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52020" y="1875024"/>
            <a:ext cx="988795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Титул «Эммануил» («с нами Бог») – это заверение в Божественном присутствии, которое наделяет нас силой и делает способными выполнить работу, к которой Господь нас призывает. Мои дорогие братья и сестры, кто из вас хотел бы ощутить Божье присутствие в своей жизни? Кто из вас хотел бы испытать Его необычайную близость к вам? Все, что для этого нужно, –отправиться на поиски заблудшего брата или сестры, или возвестить Евангелие тем, кто никогда о нем не слышал. И тогда вы воочию увидите, что Бог с вами, ведь Он сказал: «Идите, научите. Я с вами». Кто готов? Кто пойдет?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963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0148AC-3363-3E9E-5B4A-CF050F134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52020" y="2274838"/>
            <a:ext cx="98879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Сегодня, мы посвящаем Богу план евангельской работы с верой в то, что: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Он будет с нами.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Христос даст нам силу совершить то, что намечено.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Святой Дух даст силу каждому руководителю и члену церкви исполнить свое служение.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Бог благословит нашу общину и сделает ее живой растущей церковью.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425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07BEDA3-3AE6-3DF8-0219-9C3D5DC29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39868" y="1047011"/>
            <a:ext cx="31122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МОЛИТВА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707339" y="2863462"/>
            <a:ext cx="73689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</a:rPr>
              <a:t>(Пригласите всех руководителей отделов и лидеров церкви выйти вперед и совершите молитву посвящения плана евангельской работы общины на предстоящий год). 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423208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F1AC4FDD-74C1-34A0-AA8C-840A1187A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27687" y="2000924"/>
            <a:ext cx="835890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8</a:t>
            </a:r>
          </a:p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«Христос – Эммануил (с нами Бог)»</a:t>
            </a:r>
          </a:p>
          <a:p>
            <a:pPr algn="ctr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25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F1AC4FDD-74C1-34A0-AA8C-840A1187A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16545" y="1987968"/>
            <a:ext cx="83589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Молитвенное служение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727E17-0508-8552-0ACC-0D60C91D7C9B}"/>
              </a:ext>
            </a:extLst>
          </p:cNvPr>
          <p:cNvSpPr txBox="1"/>
          <p:nvPr/>
        </p:nvSpPr>
        <p:spPr>
          <a:xfrm>
            <a:off x="484094" y="251006"/>
            <a:ext cx="16190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 1</a:t>
            </a:r>
          </a:p>
        </p:txBody>
      </p:sp>
    </p:spTree>
    <p:extLst>
      <p:ext uri="{BB962C8B-B14F-4D97-AF65-F5344CB8AC3E}">
        <p14:creationId xmlns:p14="http://schemas.microsoft.com/office/powerpoint/2010/main" val="4175019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FAB17CF-9652-F296-3CB0-A769641F6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02959" y="738909"/>
            <a:ext cx="41860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ОБЕТОВАНИЕ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65200" y="2619218"/>
            <a:ext cx="10261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«Что же сказать на это? Если Бог за нас, кто против нас? Тот, Который Сына Своего не пощадил, но предал Его за всех нас, как с Ним не дарует нам и всего?»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(Рим. 8:31, 32)</a:t>
            </a:r>
          </a:p>
        </p:txBody>
      </p:sp>
    </p:spTree>
    <p:extLst>
      <p:ext uri="{BB962C8B-B14F-4D97-AF65-F5344CB8AC3E}">
        <p14:creationId xmlns:p14="http://schemas.microsoft.com/office/powerpoint/2010/main" val="4212187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0148AC-3363-3E9E-5B4A-CF050F134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76347" y="738909"/>
            <a:ext cx="78393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В ГРУППАХ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5200" y="2006742"/>
            <a:ext cx="10261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Вспомните библейские тексты, в которых показано желание Бога жить с человеком.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Напишите или назовите имена людей, которым вы собираетесь рассказать о Божьей любви.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875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07BEDA3-3AE6-3DF8-0219-9C3D5DC29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39869" y="738909"/>
            <a:ext cx="31122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МОЛИТВА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5200" y="2087218"/>
            <a:ext cx="10261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Просите Господа показать вашей общине, что еще она может сделать для того, чтобы Он в полной мере явил Себя в жизни церкви.</a:t>
            </a:r>
          </a:p>
          <a:p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Просите Иисуса помочь вам сблизиться с Ним, чтобы ощутить Его личное присутствие в вашей жизни. </a:t>
            </a:r>
          </a:p>
          <a:p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Молитесь о том, чтобы вы могли поделиться своей уверенностью в Божьем присутствии с теми людям, которые остро в этом нуждаются.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642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E691413-924A-07B7-2C7E-90DB6706F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2734" y="738909"/>
            <a:ext cx="107865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НАСТАВЛЕНИЕ ДУХА ПРОРОЧЕСТВА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2734" y="1792976"/>
            <a:ext cx="105725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«Своей жизнью и смертью Христос восстановил то, что было разрушено грехом. Больше того, сатана имел цель навечно разделить Бога и человека, но через Христа мы стали еще ближе к Богу, чем до своего падения. Приняв человеческую природу, Спаситель сочетался с человечеством вечными и неразрывными узами. 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«Ибо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возлюбил Бог мир, что отдал Сына 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Своего Единородного»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(Иоанна 3:16). Бог отдал Его не только для того, чтобы Он взял на Себя наши грехи и принес Себя в жертву за нас. Он отдал Его падшему человечеству навсегда, чтобы уверить нас в Своем непреложном завете мира. Бог послал Сына Своего единородного стать одним из членов человеческой семьи, навсегда сохранить Свое человеческое естество. В этом залог того, что Бог исполнит Свое Слово. «Ибо Младенец родился нам; Сын дан нам; владычество на раменах Его». Ис.9:6» (Э. Уайт, Желание Веков, стр.25).</a:t>
            </a:r>
          </a:p>
        </p:txBody>
      </p:sp>
    </p:spTree>
    <p:extLst>
      <p:ext uri="{BB962C8B-B14F-4D97-AF65-F5344CB8AC3E}">
        <p14:creationId xmlns:p14="http://schemas.microsoft.com/office/powerpoint/2010/main" val="3145414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F1AC4FDD-74C1-34A0-AA8C-840A1187A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3"/>
          <p:cNvSpPr txBox="1">
            <a:spLocks/>
          </p:cNvSpPr>
          <p:nvPr/>
        </p:nvSpPr>
        <p:spPr>
          <a:xfrm>
            <a:off x="1614990" y="5358035"/>
            <a:ext cx="89620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В конце недели все планы отделов объединяются в общий план общины и посвящаются Господу.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4266A9-16C3-65FF-9BD5-24642E1A1E08}"/>
              </a:ext>
            </a:extLst>
          </p:cNvPr>
          <p:cNvSpPr txBox="1"/>
          <p:nvPr/>
        </p:nvSpPr>
        <p:spPr>
          <a:xfrm>
            <a:off x="484094" y="251006"/>
            <a:ext cx="16190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 2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67E4028-3374-E70B-748E-CDA5C31C4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536" y="139954"/>
            <a:ext cx="1337603" cy="1288062"/>
          </a:xfrm>
          <a:prstGeom prst="rect">
            <a:avLst/>
          </a:prstGeom>
        </p:spPr>
      </p:pic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BE208EB6-9D86-FE08-0F3C-609A2061B3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5334" y="2407250"/>
            <a:ext cx="9821332" cy="2043499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ru-RU" dirty="0"/>
              <a:t>Евангельские  планы и цели отделов общины. </a:t>
            </a:r>
          </a:p>
        </p:txBody>
      </p:sp>
    </p:spTree>
    <p:extLst>
      <p:ext uri="{BB962C8B-B14F-4D97-AF65-F5344CB8AC3E}">
        <p14:creationId xmlns:p14="http://schemas.microsoft.com/office/powerpoint/2010/main" val="1854733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F1AC4FDD-74C1-34A0-AA8C-840A1187A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71388" y="2364157"/>
            <a:ext cx="835890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Проповедь</a:t>
            </a:r>
            <a:r>
              <a:rPr lang="ru-RU" sz="6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74FE5C9-137A-C37F-2E07-125552984349}"/>
              </a:ext>
            </a:extLst>
          </p:cNvPr>
          <p:cNvSpPr/>
          <p:nvPr/>
        </p:nvSpPr>
        <p:spPr>
          <a:xfrm>
            <a:off x="3537800" y="3716272"/>
            <a:ext cx="51163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тексты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: Мф 1:22, 23; 18:19, 20; 28:20.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EB9505-0416-DBDA-DAB7-C4384DCA7DB2}"/>
              </a:ext>
            </a:extLst>
          </p:cNvPr>
          <p:cNvSpPr txBox="1"/>
          <p:nvPr/>
        </p:nvSpPr>
        <p:spPr>
          <a:xfrm>
            <a:off x="484094" y="251006"/>
            <a:ext cx="16190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 3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16A9EB3-9791-F137-2118-2146B9A39492}"/>
              </a:ext>
            </a:extLst>
          </p:cNvPr>
          <p:cNvSpPr/>
          <p:nvPr/>
        </p:nvSpPr>
        <p:spPr>
          <a:xfrm>
            <a:off x="7624161" y="4656099"/>
            <a:ext cx="38727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</a:rPr>
              <a:t>«Се, Я с вами во все дни до скончания века» (Мф. 28:20).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42182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</TotalTime>
  <Words>923</Words>
  <Application>Microsoft Macintosh PowerPoint</Application>
  <PresentationFormat>Широкоэкранный</PresentationFormat>
  <Paragraphs>63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Евангельские  планы и цели отделов общины.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Microsoft Office User</cp:lastModifiedBy>
  <cp:revision>69</cp:revision>
  <dcterms:created xsi:type="dcterms:W3CDTF">2024-09-11T11:02:50Z</dcterms:created>
  <dcterms:modified xsi:type="dcterms:W3CDTF">2025-08-11T07:56:19Z</dcterms:modified>
</cp:coreProperties>
</file>