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85" r:id="rId4"/>
    <p:sldId id="258" r:id="rId5"/>
    <p:sldId id="259" r:id="rId6"/>
    <p:sldId id="260" r:id="rId7"/>
    <p:sldId id="261" r:id="rId8"/>
    <p:sldId id="286" r:id="rId9"/>
    <p:sldId id="287" r:id="rId10"/>
    <p:sldId id="275" r:id="rId11"/>
    <p:sldId id="277" r:id="rId12"/>
    <p:sldId id="278" r:id="rId13"/>
    <p:sldId id="279" r:id="rId14"/>
    <p:sldId id="280" r:id="rId15"/>
    <p:sldId id="276" r:id="rId16"/>
    <p:sldId id="281" r:id="rId17"/>
    <p:sldId id="2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A090E3-6D02-5F6A-D98F-BB0B8B57F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98" y="286709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9568" y="977341"/>
            <a:ext cx="6174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МЫСЛЬ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4813" y="2724123"/>
            <a:ext cx="7524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Божественный Учитель, учил людей принципам Царства Божьего, любви к Богу и ближнему. Господь доверил нам нести Его учение и заверил в успехе, поскольку Он всегда будет рядом с нами.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2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1939701"/>
            <a:ext cx="101795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Иисус Христос в Евангелии от Матфея представлен как Спаситель, Целитель, Царь, Учитель, Судья, Пастырь, Сын Божий и Эммануил. Сегодня мы рассмотрим образ Иисуса-Учителя.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Восемнадцать раз в Евангелии Матфея Иисус назван Учителем. Примечательно, что Иисуса называют Учителем не его ученики, а в основном посторонние люди. Рассмотрим подробнее образ Христа как Божественного Учителя в Евангелии от Матфея.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7388" y="1490007"/>
            <a:ext cx="9157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называет Иисуса Учителем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книжники и фарисеи (Мф. 8:19; 12:38);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богатый юноша (Мф.19:16);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саддукеи (Мф. 22:24);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Сам Иисус (Мф. 26:18).</a:t>
            </a:r>
          </a:p>
        </p:txBody>
      </p:sp>
    </p:spTree>
    <p:extLst>
      <p:ext uri="{BB962C8B-B14F-4D97-AF65-F5344CB8AC3E}">
        <p14:creationId xmlns:p14="http://schemas.microsoft.com/office/powerpoint/2010/main" val="37856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382012"/>
            <a:ext cx="100217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Иисуса (обзор)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Иисус проповедует «Евангелие Царствия» (9:35).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«Нагорная проповедь» – пример учения Иисуса Христа.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со слов: «Он, отверзши уста Свои, учил их, говоря» (Мф. 5:2);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заповедям блаженства;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учит, что мы – свет мира и соль земли (5:13, 14);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послушанию закону (5:17-19);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прощать;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молиться (6:1-13);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искать прежде всего Царства Божия (6:33).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Одним словом, Христос учил тому, как любить людей и быть верным Богу.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482" y="1980607"/>
            <a:ext cx="95290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учил Иисус?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Он учил везде: в городах и селениях (Мф. 9:35).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Он учил как власть имеющий (Мф. 7:29).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Народ восхищался его учением (7:28).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7861" y="1158296"/>
            <a:ext cx="1033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призывает нас нести Его учение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Великое поручение: «Итак, идите, научите все народы» (Мф. 28:19).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Мы должны доносить до людей полное учение Иисуса Христа.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«Школа Библии», или преподавание библейских уроков, – один из эффективных способов донести до «всех народов» учение Иисуса.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«Се, Я с вами»: Иисус обещал сопровождать нас, когда мы будем нести другим Его учение.</a:t>
            </a:r>
          </a:p>
        </p:txBody>
      </p:sp>
    </p:spTree>
    <p:extLst>
      <p:ext uri="{BB962C8B-B14F-4D97-AF65-F5344CB8AC3E}">
        <p14:creationId xmlns:p14="http://schemas.microsoft.com/office/powerpoint/2010/main" val="362567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Иисус Христос был Учителем не только во время Своего земного служения, но и сегодня выполняет эту роль. Знание этого побуждает нас к постоянному росту и вселяет уверенность в успехе того дела, к которому мы призваны.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Кто из вас, мои дорогие братья и сестры, желает, чтобы Иисус действительно был вашим Учителем? Кто из вас хотел бы расти в качестве ученика Христа? Кто из вас готов нести другим учение Иисуса Христа? Давайте скажем Ему о своем решении!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0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279284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4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Учитель»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6545" y="1987968"/>
            <a:ext cx="8358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27E17-0508-8552-0ACC-0D60C91D7C9B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1</a:t>
            </a:r>
          </a:p>
        </p:txBody>
      </p:sp>
    </p:spTree>
    <p:extLst>
      <p:ext uri="{BB962C8B-B14F-4D97-AF65-F5344CB8AC3E}">
        <p14:creationId xmlns:p14="http://schemas.microsoft.com/office/powerpoint/2010/main" val="417501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 знай в сердце твоем, что Господь, Бог твой, учит тебя, как человек учит сына своего» (Втор.8:5).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Чему вы научились у Иисуса за последний год вашей жизни?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вы понимаете призыв Иисуса сделать учениками все народы? Что это поручение означает лично для вас?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882" y="1921017"/>
            <a:ext cx="1026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Помолитесь о том, чтобы Иисус продолжал воспитывать вас. Попросите Господа показать, как ваша община может более эффективно распространять Евангелие. Помолитесь о конкретных людях, до которых вам хотелось бы донести учение Иисуса. Попросите Господа открыть вам правильные методы и средства достижения этой цели.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837213"/>
            <a:ext cx="1035858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«Он, Величайший из учителей, искал пути к людям, используя те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ассоциации, которые им были знакомы ближе всего. Он излагал истину таким образом, что она всегда в сознании Его слушателей переплеталась с самыми сокровенными воспоминаниями и привязанностями. Христос учил таким образом, чтобы люди чувствовали, что Он глубоко заинтересован в их делах и желает им счастья. Наставления Иисуса были такими конкретными, Его иллюстрации столь уместными, а слова в такой мере исполненными сочувствия и ободрения, что все вместе это очаровывало слушателей. Простота и искренность, с которыми Он обращался к нуждающимся, освящали каждое Его слово» (Уайт Э., Служение исцеления, с. 22-24).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4266A9-16C3-65FF-9BD5-24642E1A1E08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7E4028-3374-E70B-748E-CDA5C31C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6" y="139954"/>
            <a:ext cx="1337603" cy="1288062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BE208EB6-9D86-FE08-0F3C-609A2061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4" y="2407250"/>
            <a:ext cx="9821332" cy="20434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dirty="0"/>
              <a:t>Евангельские  планы и цели отделов общины. </a:t>
            </a:r>
          </a:p>
        </p:txBody>
      </p:sp>
    </p:spTree>
    <p:extLst>
      <p:ext uri="{BB962C8B-B14F-4D97-AF65-F5344CB8AC3E}">
        <p14:creationId xmlns:p14="http://schemas.microsoft.com/office/powerpoint/2010/main" val="51555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1388" y="2364157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4FE5C9-137A-C37F-2E07-125552984349}"/>
              </a:ext>
            </a:extLst>
          </p:cNvPr>
          <p:cNvSpPr/>
          <p:nvPr/>
        </p:nvSpPr>
        <p:spPr>
          <a:xfrm>
            <a:off x="2373304" y="3687596"/>
            <a:ext cx="7445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Мф. 5-7; 8:19; 12:38; 19:16; 22:24; 26:18; 28:19-20.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B9505-0416-DBDA-DAB7-C4384DCA7DB2}"/>
              </a:ext>
            </a:extLst>
          </p:cNvPr>
          <p:cNvSpPr txBox="1"/>
          <p:nvPr/>
        </p:nvSpPr>
        <p:spPr>
          <a:xfrm>
            <a:off x="484094" y="251006"/>
            <a:ext cx="1619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CCFC64-04BF-52EC-9EA8-ABDFEFF6B47D}"/>
              </a:ext>
            </a:extLst>
          </p:cNvPr>
          <p:cNvSpPr/>
          <p:nvPr/>
        </p:nvSpPr>
        <p:spPr>
          <a:xfrm>
            <a:off x="7041609" y="4490400"/>
            <a:ext cx="4052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«Народ дивился учению Его, ибо Он учил их, как власть имеющий» </a:t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(Мф. 7:28-29).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218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803</Words>
  <Application>Microsoft Macintosh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Евангельские  планы и цели отделов общины.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69</cp:revision>
  <dcterms:created xsi:type="dcterms:W3CDTF">2024-09-11T11:02:50Z</dcterms:created>
  <dcterms:modified xsi:type="dcterms:W3CDTF">2025-08-11T07:52:51Z</dcterms:modified>
</cp:coreProperties>
</file>