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74" r:id="rId3"/>
    <p:sldId id="275" r:id="rId4"/>
    <p:sldId id="276" r:id="rId5"/>
    <p:sldId id="277" r:id="rId6"/>
    <p:sldId id="27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0D03"/>
    <a:srgbClr val="000000"/>
    <a:srgbClr val="204248"/>
    <a:srgbClr val="94C3E1"/>
    <a:srgbClr val="E5E5E7"/>
    <a:srgbClr val="AFAFAF"/>
    <a:srgbClr val="6B473D"/>
    <a:srgbClr val="546882"/>
    <a:srgbClr val="44546A"/>
    <a:srgbClr val="FBE2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4084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924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2219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64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435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028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76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896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080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69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813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579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00729" y="1973438"/>
            <a:ext cx="92271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Неделя возрождения и молитвы </a:t>
            </a:r>
            <a:endParaRPr lang="en-US" sz="36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«БОЖЬЯ РАСТУЩАЯ ЦЕРКОВЬ»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604326" y="5978200"/>
            <a:ext cx="27703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Евро-Азиатский дивизион</a:t>
            </a:r>
          </a:p>
          <a:p>
            <a:pPr algn="ctr"/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909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39453" y="2102647"/>
            <a:ext cx="835890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День 8</a:t>
            </a:r>
          </a:p>
          <a:p>
            <a:pPr algn="ctr"/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«Радость служения в Церкви» </a:t>
            </a:r>
            <a: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Молитвенное служение </a:t>
            </a:r>
          </a:p>
          <a:p>
            <a:pPr algn="ctr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137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TextBox 1"/>
          <p:cNvSpPr txBox="1"/>
          <p:nvPr/>
        </p:nvSpPr>
        <p:spPr>
          <a:xfrm>
            <a:off x="4002959" y="738909"/>
            <a:ext cx="418608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ОБЕТОВАНИЕ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33236" y="2441222"/>
            <a:ext cx="104232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«Радуйтесь всегда в Господе; и еще говорю: радуйтесь» (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Флп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. 4:4). 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651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77587" y="649514"/>
            <a:ext cx="1183682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ДЛЯ ОБСУЖДЕНИЯ В ГРУППАХ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69999" y="2188428"/>
            <a:ext cx="102616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Расскажите о том, какие благословения вы испытываете, служа Господу.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Что ваша община может сделать для того, чтобы окружающие вас люди испытали радость общения с Богом? </a:t>
            </a:r>
          </a:p>
        </p:txBody>
      </p:sp>
    </p:spTree>
    <p:extLst>
      <p:ext uri="{BB962C8B-B14F-4D97-AF65-F5344CB8AC3E}">
        <p14:creationId xmlns:p14="http://schemas.microsoft.com/office/powerpoint/2010/main" val="712680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4539869" y="738909"/>
            <a:ext cx="311226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МОЛИТВА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91672" y="2247259"/>
            <a:ext cx="10261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Просите Господа о том, чтобы ваше личное служение и служение вашей общины помогли людям испытать радость Христову. </a:t>
            </a:r>
          </a:p>
          <a:p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Благодарите Бога за братьев и сестер вашей общины, которые посвящают себя в служении Богу.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55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916714" y="526473"/>
            <a:ext cx="107865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НАСТАВЛЕНИЕ ДУХА ПРОРОЧЕСТВА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30695" y="1600712"/>
            <a:ext cx="1035858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«Часто именно люди, перенесшие самые большие скорби, способны лучше всего утешить других и принести свет всюду, куда они идут. Они очистились и окрепли в страданиях; они не теряли уверенности в Боге, когда их постигло несчастье, но приближались к Его оберегающей любви. Они являются живым доказательством нежной заботы Бога, Который творит тьму, равно как и свет, и наказывает нас для нашего же блага. Христос — свет миру, в Нем нет тьмы. Драгоценный свет! Давайте жить в этом свете! Распрощайтесь с печалью и ропотом! Всегда радуйтесь в Господе, и еще раз говорю: радуйтесь!» (Уайт Э. Избранные вести, т. 2, c. 274).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6414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241</Words>
  <Application>Microsoft Office PowerPoint</Application>
  <PresentationFormat>Широкоэкранный</PresentationFormat>
  <Paragraphs>18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67</cp:revision>
  <dcterms:created xsi:type="dcterms:W3CDTF">2024-09-11T11:02:50Z</dcterms:created>
  <dcterms:modified xsi:type="dcterms:W3CDTF">2024-09-12T06:53:26Z</dcterms:modified>
</cp:coreProperties>
</file>