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74" r:id="rId3"/>
    <p:sldId id="275" r:id="rId4"/>
    <p:sldId id="276" r:id="rId5"/>
    <p:sldId id="277" r:id="rId6"/>
    <p:sldId id="27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0D03"/>
    <a:srgbClr val="000000"/>
    <a:srgbClr val="204248"/>
    <a:srgbClr val="94C3E1"/>
    <a:srgbClr val="E5E5E7"/>
    <a:srgbClr val="AFAFAF"/>
    <a:srgbClr val="6B473D"/>
    <a:srgbClr val="546882"/>
    <a:srgbClr val="44546A"/>
    <a:srgbClr val="FBE2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084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92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21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64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435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28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76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896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080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6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813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8B30D-236C-44C4-9CC5-177F8DDA2E3D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5A4CD-903E-4E7E-86AB-2E8197F2C8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579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00729" y="1973438"/>
            <a:ext cx="92271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Неделя возрождения и молитвы </a:t>
            </a:r>
            <a:endParaRPr lang="en-US" sz="3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«БОЖЬЯ РАСТУЩАЯ ЦЕРКОВЬ»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04326" y="5978200"/>
            <a:ext cx="27703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Евро-Азиатский дивизион</a:t>
            </a:r>
          </a:p>
          <a:p>
            <a:pPr algn="ctr"/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90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04107" y="2010284"/>
            <a:ext cx="835890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7</a:t>
            </a:r>
          </a:p>
          <a:p>
            <a:pPr algn="ctr"/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«Проповедь Евангелия всем народам» </a:t>
            </a: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Молитвенное служение </a:t>
            </a:r>
          </a:p>
          <a:p>
            <a:pPr algn="ctr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137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TextBox 1"/>
          <p:cNvSpPr txBox="1"/>
          <p:nvPr/>
        </p:nvSpPr>
        <p:spPr>
          <a:xfrm>
            <a:off x="4002959" y="738909"/>
            <a:ext cx="41860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ОБЕТОВАНИЕ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4473" y="1822386"/>
            <a:ext cx="1042323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«И сыновей иноплеменников, присоединившихся к Господу, чтобы служить Ему и любить имя Господа, быть рабами Его, всех, хранящих субботу от осквернения ее и твердо держащихся завета Моего, Я приведу на святую гору Мою и обрадую их в Моем доме молитвы; всесожжения их и жертвы их </a:t>
            </a:r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будут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благоприятны на жертвеннике Моем, ибо дом Мой назовется домом молитвы для всех народов» (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Ис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. 56:6, 7).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651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77587" y="649514"/>
            <a:ext cx="118368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ДЛЯ ОБСУЖДЕНИЯ В ГРУППАХ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9926" y="1929810"/>
            <a:ext cx="102616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Расскажите о том, как люди других верований и культур приняли весть Евангелия. Есть ли такие представители в вашей общине?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Какой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должна быть церковь сегодня, чтобы к ней могли присоединиться люди из всех народов и всех культур. </a:t>
            </a:r>
          </a:p>
        </p:txBody>
      </p:sp>
    </p:spTree>
    <p:extLst>
      <p:ext uri="{BB962C8B-B14F-4D97-AF65-F5344CB8AC3E}">
        <p14:creationId xmlns:p14="http://schemas.microsoft.com/office/powerpoint/2010/main" val="712680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4539869" y="738909"/>
            <a:ext cx="31122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МОЛИТВА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1527" y="2397948"/>
            <a:ext cx="10261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Помолитесь о том, чтобы ваша община стала благословением для людей из разных народов. Помолитесь, чтобы Бог сделал вас инструментом достижения людей Евангелием.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55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702734" y="738909"/>
            <a:ext cx="107865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НАСТАВЛЕНИЕ ДУХА ПРОРОЧЕСТВА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30695" y="1511173"/>
            <a:ext cx="1035858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</a:rPr>
              <a:t>«Тех, кто путем познания драгоценной истины обрел свободу во Христе, Иисус считает Своей собственностью и ставит их выше всех остальных народов на земле; и теперь Он желает, чтобы эти люди, в свою очередь, рассказали другим о Нем, призвавшим их из тьмы в чудный Свой свет. Они должны дать другим те благословения, которые с такой щедростью были излиты на них. Благая весть спасения должна дойти до каждого народа, племени, колена и языка» (Уайт Э. Пророки и цари, c. 716). 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6414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272</Words>
  <Application>Microsoft Office PowerPoint</Application>
  <PresentationFormat>Широкоэкранный</PresentationFormat>
  <Paragraphs>17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68</cp:revision>
  <dcterms:created xsi:type="dcterms:W3CDTF">2024-09-11T11:02:50Z</dcterms:created>
  <dcterms:modified xsi:type="dcterms:W3CDTF">2024-09-12T06:52:06Z</dcterms:modified>
</cp:coreProperties>
</file>