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85635" y="1880974"/>
            <a:ext cx="835890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6</a:t>
            </a:r>
          </a:p>
          <a:p>
            <a:pPr algn="ctr"/>
            <a:r>
              <a:rPr lang="ru-RU" sz="36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«Наставничество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и вовлечение новообращенных в служение в апостольской церкви» </a:t>
            </a:r>
            <a:endParaRPr lang="ru-RU" sz="36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1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6000" y="2081004"/>
            <a:ext cx="104232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«И Он поставил одних Апостолами, других пророками, иных Евангелистами, иных пастырями и учителями, к совершению святых, на дело служения, для созидания Тела Христова, доколе все придем в единство веры и познания Сына Божия, в мужа совершенного, в меру полного возраста Христова»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4:11-13).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77587" y="649514"/>
            <a:ext cx="11836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9163" y="1735846"/>
            <a:ext cx="10261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Расскажите, какое служение вы сейчас совершаете в своей общине и какие испытываете от этого благословения.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Что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вы и ваша община может сделать, чтобы вовлечь как можно больше членов церкви в служение?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Каким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образом можно вовлечь всю молодежь общины в служение? </a:t>
            </a:r>
          </a:p>
        </p:txBody>
      </p:sp>
    </p:spTree>
    <p:extLst>
      <p:ext uri="{BB962C8B-B14F-4D97-AF65-F5344CB8AC3E}">
        <p14:creationId xmlns:p14="http://schemas.microsoft.com/office/powerpoint/2010/main" val="712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5200" y="2382013"/>
            <a:ext cx="1026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Назовите Богу имена тех, кто хотел бы служить, чтобы Господь обильно благословил их. Попросите объединить всех членов общины в служении.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02734" y="738909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0695" y="2321149"/>
            <a:ext cx="103585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«Закон любви призывает нас посвятить себя служению Богу и ближним. Это служение, являясь благословением для окружающих, приносит величайшее благословение нам самим» (Уайт Э. Воспитание, с. 16).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41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199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65</cp:revision>
  <dcterms:created xsi:type="dcterms:W3CDTF">2024-09-11T11:02:50Z</dcterms:created>
  <dcterms:modified xsi:type="dcterms:W3CDTF">2024-09-12T06:52:58Z</dcterms:modified>
</cp:coreProperties>
</file>