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67163" y="2231955"/>
            <a:ext cx="8358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5</a:t>
            </a:r>
          </a:p>
          <a:p>
            <a:pPr algn="ctr"/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«Благословения жатвы» </a:t>
            </a:r>
            <a:endParaRPr lang="ru-RU" sz="3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7527" y="2247259"/>
            <a:ext cx="10423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«Сеявшие со слезами будут пожинать с радостью. С плачем несущий семена возвратится с радостью, неся снопы свои»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125:5, 6).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77587" y="649514"/>
            <a:ext cx="11836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745" y="2096064"/>
            <a:ext cx="10261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Расскажите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о случае, когда ваше сердце откликнулось на призыв.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Должны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ли мы призывать людей к решению (изучать Библию, принять Христа, креститься) или нам нужно просто изложить истину и ждать инициативы от самого человека?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200" y="2382013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Распределите между членами группы имена людей, которые ещё не приняли крещения, и помолитесь об их решении вступить в завет с Иисусом.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709" y="1960931"/>
            <a:ext cx="103585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«Сеющий семена истины может нести в своем сердце бремя. Временами вполне может показаться, будто усилия его бесплодны. Но при должном усердии он увидит плоды своих трудов; ибо в Слове Божьем сказано: „С плачем несущий семена возвратится с радостью, неся снопы свои”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125:6)» (Уайт Э. Служители Евангелия, с.186).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186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60</cp:revision>
  <dcterms:created xsi:type="dcterms:W3CDTF">2024-09-11T11:02:50Z</dcterms:created>
  <dcterms:modified xsi:type="dcterms:W3CDTF">2024-09-12T06:51:29Z</dcterms:modified>
</cp:coreProperties>
</file>