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4" r:id="rId3"/>
    <p:sldId id="275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0D03"/>
    <a:srgbClr val="000000"/>
    <a:srgbClr val="204248"/>
    <a:srgbClr val="94C3E1"/>
    <a:srgbClr val="E5E5E7"/>
    <a:srgbClr val="AFAFAF"/>
    <a:srgbClr val="6B473D"/>
    <a:srgbClr val="546882"/>
    <a:srgbClr val="44546A"/>
    <a:srgbClr val="FBE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08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92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21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3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76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9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08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1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7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00729" y="1973438"/>
            <a:ext cx="92271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Неделя возрождения и молитвы </a:t>
            </a:r>
            <a:endParaRPr lang="en-US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«БОЖЬЯ РАСТУЩАЯ ЦЕРКОВЬ»</a:t>
            </a: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4326" y="5978200"/>
            <a:ext cx="2770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Евро-Азиатский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дивизион</a:t>
            </a:r>
          </a:p>
          <a:p>
            <a:pPr algn="ctr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90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67163" y="2231955"/>
            <a:ext cx="83589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5</a:t>
            </a:r>
          </a:p>
          <a:p>
            <a:pPr algn="ctr"/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«Благословения жатвы» </a:t>
            </a:r>
            <a:endParaRPr lang="ru-RU" sz="36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Молитвенное служение 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13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extBox 1"/>
          <p:cNvSpPr txBox="1"/>
          <p:nvPr/>
        </p:nvSpPr>
        <p:spPr>
          <a:xfrm>
            <a:off x="4002959" y="738909"/>
            <a:ext cx="41860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ОБЕТОВАНИЕ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7527" y="2247259"/>
            <a:ext cx="104232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«Сеявшие со слезами будут пожинать с радостью. С плачем несущий семена возвратится с радостью, неся снопы свои» (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Пс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125:5, 6).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65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77587" y="649514"/>
            <a:ext cx="118368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 В ГРУППАХ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3745" y="2096064"/>
            <a:ext cx="10261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Расскажите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о случае, когда ваше сердце откликнулось на призыв.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Должны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ли мы призывать людей к решению (изучать Библию, принять Христа, креститься) или нам нужно просто изложить истину и ждать инициативы от самого человека? </a:t>
            </a:r>
          </a:p>
        </p:txBody>
      </p:sp>
    </p:spTree>
    <p:extLst>
      <p:ext uri="{BB962C8B-B14F-4D97-AF65-F5344CB8AC3E}">
        <p14:creationId xmlns:p14="http://schemas.microsoft.com/office/powerpoint/2010/main" val="71268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4539869" y="738909"/>
            <a:ext cx="31122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МОЛИТВА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5200" y="2382013"/>
            <a:ext cx="1026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Распределите между членами группы имена людей, которые ещё не приняли крещения, и помолитесь об их решении вступить в завет с Иисусом.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5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702734" y="738909"/>
            <a:ext cx="107865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НАСТАВЛЕНИЕ ДУХА ПРОРОЧЕСТВА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6709" y="1960931"/>
            <a:ext cx="103585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«Сеющий семена истины может нести в своем сердце бремя. Временами вполне может показаться, будто усилия его бесплодны. Но при должном усердии он увидит плоды своих трудов; ибо в Слове Божьем сказано: „С плачем несущий семена возвратится с радостью, неся снопы свои” (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Пс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125:6)» (Уайт Э. Служители Евангелия, с.186).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641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186</Words>
  <Application>Microsoft Office PowerPoint</Application>
  <PresentationFormat>Широкоэкранный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60</cp:revision>
  <dcterms:created xsi:type="dcterms:W3CDTF">2024-09-11T11:02:50Z</dcterms:created>
  <dcterms:modified xsi:type="dcterms:W3CDTF">2024-09-12T06:51:29Z</dcterms:modified>
</cp:coreProperties>
</file>