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4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D03"/>
    <a:srgbClr val="000000"/>
    <a:srgbClr val="204248"/>
    <a:srgbClr val="94C3E1"/>
    <a:srgbClr val="E5E5E7"/>
    <a:srgbClr val="AFAFAF"/>
    <a:srgbClr val="6B473D"/>
    <a:srgbClr val="546882"/>
    <a:srgbClr val="44546A"/>
    <a:srgbClr val="FB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08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21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9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8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7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00729" y="1973438"/>
            <a:ext cx="9227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возрождения и молитвы </a:t>
            </a:r>
            <a:endParaRPr lang="en-US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«БОЖЬЯ РАСТУЩАЯ ЦЕРКОВЬ»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04326" y="5978200"/>
            <a:ext cx="2770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Евро-Азиатский дивизион</a:t>
            </a:r>
          </a:p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90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67163" y="2231955"/>
            <a:ext cx="83589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4</a:t>
            </a:r>
          </a:p>
          <a:p>
            <a:pPr algn="ctr"/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«Церковь как школа Библии» 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Молитвенное служение 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13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4002959" y="738909"/>
            <a:ext cx="41860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ОБЕТОВАНИЕ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7527" y="2247259"/>
            <a:ext cx="104232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«Исследуйте Писания, ибо вы думаете чрез них иметь жизнь вечную; а они свидетельствуют о Мне» (Ин 5:39).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65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77587" y="649514"/>
            <a:ext cx="118368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ОБСУЖДЕНИЯ В ГРУППАХ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3745" y="2096064"/>
            <a:ext cx="10261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Расскажите, каким образом изучение Библии изменило вашу жизнь.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чем, на ваш взгляд, заключается особая сила библейских уроков? </a:t>
            </a:r>
          </a:p>
        </p:txBody>
      </p:sp>
    </p:spTree>
    <p:extLst>
      <p:ext uri="{BB962C8B-B14F-4D97-AF65-F5344CB8AC3E}">
        <p14:creationId xmlns:p14="http://schemas.microsoft.com/office/powerpoint/2010/main" val="71268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539869" y="738909"/>
            <a:ext cx="31122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5200" y="2382013"/>
            <a:ext cx="1026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Помолитесь о том, чтобы ваша община стала полноценной школой Библии для окружающих людей. Помолитесь о людях, которые изучают или будут изучать библейские уроки.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02734" y="738909"/>
            <a:ext cx="10786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НАСТАВЛЕНИЕ ДУХА ПРОРОЧЕСТВА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6709" y="1960931"/>
            <a:ext cx="1035858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«Идея проведения библейских чтений [уроков], рожденная на небесах, открывает сотням молодых людей возможность заниматься миссионерской деятельностью и выполнять, в частности, важную работу, которая в ином случае была бы невозможна. Открывается доступ к Библии, ее можно принести в любой дом, и ее истины можно предложить совести всякого человека» (Уайт Э. Советы по работе субботней школы, с. 83).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41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177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54</cp:revision>
  <dcterms:created xsi:type="dcterms:W3CDTF">2024-09-11T11:02:50Z</dcterms:created>
  <dcterms:modified xsi:type="dcterms:W3CDTF">2024-09-12T06:50:49Z</dcterms:modified>
</cp:coreProperties>
</file>