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9" r:id="rId2"/>
    <p:sldId id="274" r:id="rId3"/>
    <p:sldId id="275" r:id="rId4"/>
    <p:sldId id="276" r:id="rId5"/>
    <p:sldId id="277" r:id="rId6"/>
    <p:sldId id="278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F0D03"/>
    <a:srgbClr val="000000"/>
    <a:srgbClr val="204248"/>
    <a:srgbClr val="94C3E1"/>
    <a:srgbClr val="E5E5E7"/>
    <a:srgbClr val="AFAFAF"/>
    <a:srgbClr val="6B473D"/>
    <a:srgbClr val="546882"/>
    <a:srgbClr val="44546A"/>
    <a:srgbClr val="FBE28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8B30D-236C-44C4-9CC5-177F8DDA2E3D}" type="datetimeFigureOut">
              <a:rPr lang="ru-RU" smtClean="0"/>
              <a:t>12.09.2024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5A4CD-903E-4E7E-86AB-2E8197F2C8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40849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8B30D-236C-44C4-9CC5-177F8DDA2E3D}" type="datetimeFigureOut">
              <a:rPr lang="ru-RU" smtClean="0"/>
              <a:t>12.09.2024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5A4CD-903E-4E7E-86AB-2E8197F2C8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89243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8B30D-236C-44C4-9CC5-177F8DDA2E3D}" type="datetimeFigureOut">
              <a:rPr lang="ru-RU" smtClean="0"/>
              <a:t>12.09.2024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5A4CD-903E-4E7E-86AB-2E8197F2C8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22199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8B30D-236C-44C4-9CC5-177F8DDA2E3D}" type="datetimeFigureOut">
              <a:rPr lang="ru-RU" smtClean="0"/>
              <a:t>12.09.2024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5A4CD-903E-4E7E-86AB-2E8197F2C8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6648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8B30D-236C-44C4-9CC5-177F8DDA2E3D}" type="datetimeFigureOut">
              <a:rPr lang="ru-RU" smtClean="0"/>
              <a:t>12.09.2024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5A4CD-903E-4E7E-86AB-2E8197F2C8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74356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8B30D-236C-44C4-9CC5-177F8DDA2E3D}" type="datetimeFigureOut">
              <a:rPr lang="ru-RU" smtClean="0"/>
              <a:t>12.09.2024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5A4CD-903E-4E7E-86AB-2E8197F2C8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0280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8B30D-236C-44C4-9CC5-177F8DDA2E3D}" type="datetimeFigureOut">
              <a:rPr lang="ru-RU" smtClean="0"/>
              <a:t>12.09.2024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5A4CD-903E-4E7E-86AB-2E8197F2C8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37648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8B30D-236C-44C4-9CC5-177F8DDA2E3D}" type="datetimeFigureOut">
              <a:rPr lang="ru-RU" smtClean="0"/>
              <a:t>12.09.2024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5A4CD-903E-4E7E-86AB-2E8197F2C8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48966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8B30D-236C-44C4-9CC5-177F8DDA2E3D}" type="datetimeFigureOut">
              <a:rPr lang="ru-RU" smtClean="0"/>
              <a:t>12.09.2024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5A4CD-903E-4E7E-86AB-2E8197F2C8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40801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8B30D-236C-44C4-9CC5-177F8DDA2E3D}" type="datetimeFigureOut">
              <a:rPr lang="ru-RU" smtClean="0"/>
              <a:t>12.09.2024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5A4CD-903E-4E7E-86AB-2E8197F2C8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0699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8B30D-236C-44C4-9CC5-177F8DDA2E3D}" type="datetimeFigureOut">
              <a:rPr lang="ru-RU" smtClean="0"/>
              <a:t>12.09.2024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5A4CD-903E-4E7E-86AB-2E8197F2C8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0813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C8B30D-236C-44C4-9CC5-177F8DDA2E3D}" type="datetimeFigureOut">
              <a:rPr lang="ru-RU" smtClean="0"/>
              <a:t>12.09.2024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75A4CD-903E-4E7E-86AB-2E8197F2C8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35795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91999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200729" y="1973438"/>
            <a:ext cx="922712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Неделя возрождения и молитвы </a:t>
            </a:r>
            <a:endParaRPr lang="en-US" sz="36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«БОЖЬЯ РАСТУЩАЯ ЦЕРКОВЬ»</a:t>
            </a:r>
          </a:p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4604326" y="5978200"/>
            <a:ext cx="277037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Евро-Азиатский дивизион</a:t>
            </a:r>
          </a:p>
          <a:p>
            <a:pPr algn="ctr"/>
            <a:r>
              <a:rPr lang="ru-RU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2024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19091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667163" y="2231955"/>
            <a:ext cx="8358909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День 4</a:t>
            </a:r>
          </a:p>
          <a:p>
            <a:pPr algn="ctr"/>
            <a:r>
              <a:rPr lang="ru-RU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«Церковь как школа Библии» </a:t>
            </a:r>
            <a:r>
              <a:rPr lang="ru-RU" sz="3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Молитвенное служение </a:t>
            </a:r>
          </a:p>
          <a:p>
            <a:pPr algn="ctr"/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31371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  <p:sp>
        <p:nvSpPr>
          <p:cNvPr id="2" name="TextBox 1"/>
          <p:cNvSpPr txBox="1"/>
          <p:nvPr/>
        </p:nvSpPr>
        <p:spPr>
          <a:xfrm>
            <a:off x="4002959" y="738909"/>
            <a:ext cx="418608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ОБЕТОВАНИЕ</a:t>
            </a:r>
            <a:endParaRPr lang="ru-RU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97527" y="2247259"/>
            <a:ext cx="1042323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«Исследуйте Писания, ибо вы думаете чрез них иметь жизнь вечную; а они свидетельствуют о Мне» (Ин 5:39). 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46513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  <p:sp>
        <p:nvSpPr>
          <p:cNvPr id="3" name="TextBox 2"/>
          <p:cNvSpPr txBox="1"/>
          <p:nvPr/>
        </p:nvSpPr>
        <p:spPr>
          <a:xfrm>
            <a:off x="177587" y="649514"/>
            <a:ext cx="11836825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ВОПРОСЫ ДЛЯ ОБСУЖДЕНИЯ В ГРУППАХ</a:t>
            </a:r>
            <a:endParaRPr lang="ru-RU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03745" y="2096064"/>
            <a:ext cx="10261600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8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Расскажите, каким образом изучение Библии изменило вашу жизнь.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32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В 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чем, на ваш взгляд, заключается особая сила библейских уроков? </a:t>
            </a:r>
          </a:p>
        </p:txBody>
      </p:sp>
    </p:spTree>
    <p:extLst>
      <p:ext uri="{BB962C8B-B14F-4D97-AF65-F5344CB8AC3E}">
        <p14:creationId xmlns:p14="http://schemas.microsoft.com/office/powerpoint/2010/main" val="7126803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  <p:sp>
        <p:nvSpPr>
          <p:cNvPr id="3" name="TextBox 2"/>
          <p:cNvSpPr txBox="1"/>
          <p:nvPr/>
        </p:nvSpPr>
        <p:spPr>
          <a:xfrm>
            <a:off x="4539869" y="738909"/>
            <a:ext cx="311226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МОЛИТВА</a:t>
            </a:r>
            <a:endParaRPr lang="ru-RU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65200" y="2382013"/>
            <a:ext cx="102616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Помолитесь о том, чтобы ваша община стала полноценной школой Библии для окружающих людей. Помолитесь о людях, которые изучают или будут изучать библейские уроки. 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9551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  <p:sp>
        <p:nvSpPr>
          <p:cNvPr id="3" name="TextBox 2"/>
          <p:cNvSpPr txBox="1"/>
          <p:nvPr/>
        </p:nvSpPr>
        <p:spPr>
          <a:xfrm>
            <a:off x="702734" y="738909"/>
            <a:ext cx="1078654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НАСТАВЛЕНИЕ ДУХА ПРОРОЧЕСТВА</a:t>
            </a:r>
            <a:endParaRPr lang="ru-RU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16709" y="1960931"/>
            <a:ext cx="10358582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«Идея проведения библейских чтений [уроков], рожденная на небесах, открывает сотням молодых людей возможность заниматься миссионерской деятельностью и выполнять, в частности, важную работу, которая в ином случае была бы невозможна. Открывается доступ к Библии, ее можно принести в любой дом, и ее истины можно предложить совести всякого человека» (Уайт Э. Советы по работе субботней школы, с. 83). 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664141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</TotalTime>
  <Words>177</Words>
  <Application>Microsoft Office PowerPoint</Application>
  <PresentationFormat>Широкоэкранный</PresentationFormat>
  <Paragraphs>17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2" baseType="lpstr">
      <vt:lpstr>Arial</vt:lpstr>
      <vt:lpstr>Arial Black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54</cp:revision>
  <dcterms:created xsi:type="dcterms:W3CDTF">2024-09-11T11:02:50Z</dcterms:created>
  <dcterms:modified xsi:type="dcterms:W3CDTF">2024-09-12T06:50:49Z</dcterms:modified>
</cp:coreProperties>
</file>