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74" r:id="rId3"/>
    <p:sldId id="275" r:id="rId4"/>
    <p:sldId id="276" r:id="rId5"/>
    <p:sldId id="277" r:id="rId6"/>
    <p:sldId id="27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0D03"/>
    <a:srgbClr val="000000"/>
    <a:srgbClr val="204248"/>
    <a:srgbClr val="94C3E1"/>
    <a:srgbClr val="E5E5E7"/>
    <a:srgbClr val="AFAFAF"/>
    <a:srgbClr val="6B473D"/>
    <a:srgbClr val="546882"/>
    <a:srgbClr val="44546A"/>
    <a:srgbClr val="FBE2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4084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924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2219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64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435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028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76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896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080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69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813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579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00729" y="1973438"/>
            <a:ext cx="92271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Неделя возрождения и молитвы </a:t>
            </a:r>
            <a:endParaRPr lang="en-US" sz="36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«БОЖЬЯ РАСТУЩАЯ ЦЕРКОВЬ»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604326" y="5978200"/>
            <a:ext cx="27703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Евро-Азиатский дивизион</a:t>
            </a:r>
          </a:p>
          <a:p>
            <a:pPr algn="ctr"/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909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76400" y="2111882"/>
            <a:ext cx="835890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День 3</a:t>
            </a:r>
          </a:p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«Церковь, сеющая Слово Божье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r>
              <a:rPr lang="ru-RU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Молитвенное служение </a:t>
            </a:r>
          </a:p>
          <a:p>
            <a:pPr algn="ctr"/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137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TextBox 1"/>
          <p:cNvSpPr txBox="1"/>
          <p:nvPr/>
        </p:nvSpPr>
        <p:spPr>
          <a:xfrm>
            <a:off x="4002959" y="738909"/>
            <a:ext cx="418608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ОБЕТОВАНИЕ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7527" y="2247259"/>
            <a:ext cx="104232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«Утром сей семя твое, и вечером не давай отдыха руке твоей, потому что ты не знаешь, то или другое будет удачнее, или то и другое равно хорошо будет» (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Еккл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11:6).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4651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256096" y="761987"/>
            <a:ext cx="1167980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ДЛЯ ОБСУЖДЕНИЯ В ГРУППАХ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3745" y="2096064"/>
            <a:ext cx="10261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Расскажите о том, как Бог помогает вам свидетельствовать другим людям через книги, газеты и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медиаресурсы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Как 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можно расширить и улучшить сеяние Слова Божьего вашей общиной? </a:t>
            </a:r>
          </a:p>
        </p:txBody>
      </p:sp>
    </p:spTree>
    <p:extLst>
      <p:ext uri="{BB962C8B-B14F-4D97-AF65-F5344CB8AC3E}">
        <p14:creationId xmlns:p14="http://schemas.microsoft.com/office/powerpoint/2010/main" val="712680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4539869" y="738909"/>
            <a:ext cx="311226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МОЛИТВА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65200" y="2382013"/>
            <a:ext cx="10261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Назовите конкретные имена людей, в чьи сердца было посеяно Слово Божие. Попросите Бога в молитве, чтобы семя Евангелия дало добрые всходы.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55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702734" y="738909"/>
            <a:ext cx="107865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НАСТАВЛЕНИЕ ДУХА ПРОРОЧЕСТВА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6709" y="1960931"/>
            <a:ext cx="1035858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«Выросший из посеянного семени урожай, в свою очередь, также сеется, урожай таким образом постепенно приумножается. Этот закон справедлив и в наших отношениях с ближними. Каждое действие, каждое слово является семенем, которое принесет плод. Всякий добрый поступок, смирение или самоотречение приумножатся в других, а через них — и еще во многих» (Уайт Э. Наглядные уроки Христа, с. 85).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6414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199</Words>
  <Application>Microsoft Office PowerPoint</Application>
  <PresentationFormat>Широкоэкранный</PresentationFormat>
  <Paragraphs>19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49</cp:revision>
  <dcterms:created xsi:type="dcterms:W3CDTF">2024-09-11T11:02:50Z</dcterms:created>
  <dcterms:modified xsi:type="dcterms:W3CDTF">2024-09-12T06:50:18Z</dcterms:modified>
</cp:coreProperties>
</file>