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74" r:id="rId3"/>
    <p:sldId id="275" r:id="rId4"/>
    <p:sldId id="276" r:id="rId5"/>
    <p:sldId id="277" r:id="rId6"/>
    <p:sldId id="27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0D03"/>
    <a:srgbClr val="000000"/>
    <a:srgbClr val="204248"/>
    <a:srgbClr val="94C3E1"/>
    <a:srgbClr val="E5E5E7"/>
    <a:srgbClr val="AFAFAF"/>
    <a:srgbClr val="6B473D"/>
    <a:srgbClr val="546882"/>
    <a:srgbClr val="44546A"/>
    <a:srgbClr val="FBE2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084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92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219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64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435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28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76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896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080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69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813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579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00729" y="1973438"/>
            <a:ext cx="92271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Неделя возрождения и молитвы </a:t>
            </a:r>
            <a:endParaRPr lang="en-US" sz="3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«БОЖЬЯ РАСТУЩАЯ ЦЕРКОВЬ»</a:t>
            </a: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04326" y="5978200"/>
            <a:ext cx="27703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Евро-Азиатский дивизион</a:t>
            </a:r>
          </a:p>
          <a:p>
            <a:pPr algn="ctr"/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909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22582" y="1613119"/>
            <a:ext cx="835890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День 2</a:t>
            </a:r>
          </a:p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«Благотворительность в служении ранней церкви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Молитвенное служение 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137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TextBox 1"/>
          <p:cNvSpPr txBox="1"/>
          <p:nvPr/>
        </p:nvSpPr>
        <p:spPr>
          <a:xfrm>
            <a:off x="4002959" y="738909"/>
            <a:ext cx="41860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ОБЕТОВАНИЕ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5200" y="2247259"/>
            <a:ext cx="10261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«Благотворительная душа будет насыщена, и кто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напояет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других, тот и сам напоен будет» (Притч. 11:25).</a:t>
            </a:r>
          </a:p>
        </p:txBody>
      </p:sp>
    </p:spTree>
    <p:extLst>
      <p:ext uri="{BB962C8B-B14F-4D97-AF65-F5344CB8AC3E}">
        <p14:creationId xmlns:p14="http://schemas.microsoft.com/office/powerpoint/2010/main" val="2454651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44516" y="649514"/>
            <a:ext cx="1190296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ДЛЯ ОБСУЖДЕНИЯ В ГРУППАХ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3745" y="2096064"/>
            <a:ext cx="102616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Поделитесь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личным примером того, как благотворительность помогла вам свидетельствовать об Иисусе.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Какими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добрыми делами ваша община могла бы послужить окружающим людям? </a:t>
            </a:r>
          </a:p>
        </p:txBody>
      </p:sp>
    </p:spTree>
    <p:extLst>
      <p:ext uri="{BB962C8B-B14F-4D97-AF65-F5344CB8AC3E}">
        <p14:creationId xmlns:p14="http://schemas.microsoft.com/office/powerpoint/2010/main" val="712680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4539869" y="738909"/>
            <a:ext cx="31122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МОЛИТВА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5200" y="2382013"/>
            <a:ext cx="1026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Представьте Богу в молитве те инициативы, которые вы обсудили. Попросите Его задействовать вас в этом служении.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55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702734" y="738909"/>
            <a:ext cx="107865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НАСТАВЛЕНИЕ ДУХА ПРОРОЧЕСТВА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8218" y="2247258"/>
            <a:ext cx="1035858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«Если в нашей жизни проявляется благотворительность, доброта, нежность и сострадание, если мы с радостью в сердце делаем то, что справедливо и верно, если мы превозносим Христа, а не самих себя, мы можем быть полностью уверенными, что наша вера истинна (Уайт Э. Нагорная проповедь Христа, с. 146)</a:t>
            </a:r>
          </a:p>
        </p:txBody>
      </p:sp>
    </p:spTree>
    <p:extLst>
      <p:ext uri="{BB962C8B-B14F-4D97-AF65-F5344CB8AC3E}">
        <p14:creationId xmlns:p14="http://schemas.microsoft.com/office/powerpoint/2010/main" val="19266414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158</Words>
  <Application>Microsoft Office PowerPoint</Application>
  <PresentationFormat>Широкоэкранный</PresentationFormat>
  <Paragraphs>18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47</cp:revision>
  <dcterms:created xsi:type="dcterms:W3CDTF">2024-09-11T11:02:50Z</dcterms:created>
  <dcterms:modified xsi:type="dcterms:W3CDTF">2024-09-12T06:49:49Z</dcterms:modified>
</cp:coreProperties>
</file>