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2582" y="1613119"/>
            <a:ext cx="83589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2</a:t>
            </a:r>
          </a:p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«Благотворительность в служении ранней церкви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5200" y="2247259"/>
            <a:ext cx="1026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«Благотворительная душа будет насыщена, и кто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напояет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других, тот и сам напоен будет» (Притч. 11:25).</a:t>
            </a: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4516" y="649514"/>
            <a:ext cx="119029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745" y="2096064"/>
            <a:ext cx="10261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Поделитесь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личным примером того, как благотворительность помогла вам свидетельствовать об Иисусе.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Какими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добрыми делами ваша община могла бы послужить окружающим людям?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200" y="2382013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Представьте Богу в молитве те инициативы, которые вы обсудили. Попросите Его задействовать вас в этом служении.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218" y="2247258"/>
            <a:ext cx="103585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«Если в нашей жизни проявляется благотворительность, доброта, нежность и сострадание, если мы с радостью в сердце делаем то, что справедливо и верно, если мы превозносим Христа, а не самих себя, мы можем быть полностью уверенными, что наша вера истинна (Уайт Э. Нагорная проповедь Христа, с. 146)</a:t>
            </a: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158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47</cp:revision>
  <dcterms:created xsi:type="dcterms:W3CDTF">2024-09-11T11:02:50Z</dcterms:created>
  <dcterms:modified xsi:type="dcterms:W3CDTF">2024-09-12T06:49:49Z</dcterms:modified>
</cp:coreProperties>
</file>