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2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0D03"/>
    <a:srgbClr val="000000"/>
    <a:srgbClr val="204248"/>
    <a:srgbClr val="94C3E1"/>
    <a:srgbClr val="E5E5E7"/>
    <a:srgbClr val="AFAFAF"/>
    <a:srgbClr val="6B473D"/>
    <a:srgbClr val="546882"/>
    <a:srgbClr val="44546A"/>
    <a:srgbClr val="FBE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08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92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21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43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28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76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96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08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81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57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00729" y="1973438"/>
            <a:ext cx="92271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Неделя возрождения и молитвы </a:t>
            </a:r>
            <a:endParaRPr lang="en-US" sz="3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«БОЖЬЯ РАСТУЩАЯ ЦЕРКОВЬ»</a:t>
            </a:r>
          </a:p>
          <a:p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604326" y="5978200"/>
            <a:ext cx="2770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Евро-Азиатский дивизион</a:t>
            </a:r>
          </a:p>
          <a:p>
            <a:pPr algn="ctr"/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826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27687" y="2000924"/>
            <a:ext cx="83589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1</a:t>
            </a:r>
          </a:p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«Живая растущая церковь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Молитвенное служение </a:t>
            </a:r>
            <a:endParaRPr lang="ru-RU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709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extBox 1"/>
          <p:cNvSpPr txBox="1"/>
          <p:nvPr/>
        </p:nvSpPr>
        <p:spPr>
          <a:xfrm>
            <a:off x="4002959" y="738909"/>
            <a:ext cx="41860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ОБЕТОВАНИЕ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5200" y="2247259"/>
            <a:ext cx="10261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«И, по молитве их, поколебалось место, где они были собраны, и исполнились все Духа Святого, и говорили слово Божие с дерзновением. У множества же уверовавших было одно сердце и одна душа; и никто ничего из имения своего не называл своим, но все у них было общее. Апостолы же с великою силою свидетельствовали о воскресении Господа Иисуса Христа; и великая благодать была на всех их» 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4:31-33).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187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87661" y="738909"/>
            <a:ext cx="118166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ДЛЯ ОБСУЖДЕНИЯ В ГРУППАХ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9091" y="2890391"/>
            <a:ext cx="1026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Что нужно изменить в жизни вашей общины, чтобы она соответствовала новозаветной модели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церкви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875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4539869" y="738909"/>
            <a:ext cx="31122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МОЛИТВА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5200" y="2382013"/>
            <a:ext cx="1026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П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росите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Господа явить Себя в вашей личной жизни и жизни вашей общины. Найдите в Библии обетования об излитии Святого Духа и вознесите молитвы по ним.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642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702734" y="738909"/>
            <a:ext cx="107865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НАСТАВЛЕНИЕ ДУХА ПРОРОЧЕСТВА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8218" y="2247258"/>
            <a:ext cx="103585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«Деятельная церковь всегда останется растущей церковью. Ее члены всегда будут испытывать побуждение и желание помогать ближним, и, стараясь это сделать, они сами будут укрепляться и получать ободрение» (Уайт Э. Свидетельства для церкви, т. 4 с. 319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414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039231" y="604155"/>
            <a:ext cx="101135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ЛИЧНОГО </a:t>
            </a:r>
          </a:p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МОЛИТВЕННОГО РАЗМЫШЛЕНИЯ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6709" y="2644170"/>
            <a:ext cx="103585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Что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вам нужно изменить в своей жизни, чтобы соответствовать новозаветному образцу христианина? Искренно поговорите об этом с Богом в молитве.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785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229</Words>
  <Application>Microsoft Office PowerPoint</Application>
  <PresentationFormat>Широкоэкранный</PresentationFormat>
  <Paragraphs>19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55</cp:revision>
  <dcterms:created xsi:type="dcterms:W3CDTF">2024-09-11T11:02:50Z</dcterms:created>
  <dcterms:modified xsi:type="dcterms:W3CDTF">2024-09-12T06:48:31Z</dcterms:modified>
</cp:coreProperties>
</file>