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95" r:id="rId2"/>
    <p:sldId id="307" r:id="rId3"/>
    <p:sldId id="306" r:id="rId4"/>
    <p:sldId id="291" r:id="rId5"/>
    <p:sldId id="292" r:id="rId6"/>
    <p:sldId id="293" r:id="rId7"/>
    <p:sldId id="296" r:id="rId8"/>
    <p:sldId id="303" r:id="rId9"/>
    <p:sldId id="280" r:id="rId10"/>
    <p:sldId id="256" r:id="rId11"/>
    <p:sldId id="297" r:id="rId12"/>
    <p:sldId id="298" r:id="rId13"/>
    <p:sldId id="285" r:id="rId14"/>
    <p:sldId id="275" r:id="rId15"/>
    <p:sldId id="286" r:id="rId16"/>
    <p:sldId id="281" r:id="rId17"/>
    <p:sldId id="299" r:id="rId18"/>
    <p:sldId id="287" r:id="rId19"/>
    <p:sldId id="300" r:id="rId20"/>
    <p:sldId id="282" r:id="rId21"/>
    <p:sldId id="304" r:id="rId22"/>
    <p:sldId id="288" r:id="rId23"/>
    <p:sldId id="302" r:id="rId24"/>
    <p:sldId id="301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15"/>
    <p:restoredTop sz="71429" autoAdjust="0"/>
  </p:normalViewPr>
  <p:slideViewPr>
    <p:cSldViewPr snapToGrid="0">
      <p:cViewPr varScale="1">
        <p:scale>
          <a:sx n="53" d="100"/>
          <a:sy n="53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92B7-0FEF-C243-A8B5-6268CF3BE608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E3177-D678-E14C-A432-E2910165A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BY" dirty="0"/>
              <a:t>Иоанна 21:1-14;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64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128C-B319-7D40-8554-0A2EB6D44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CF9189A-A935-DDA2-C306-DD07C1EC6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4579D6-8209-59CA-FB17-C7B07D0DC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 дни взошёл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 гору помолиться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пробыл всю ночь в молитве к Богу.</a:t>
            </a:r>
          </a:p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же настал день, призвал учеников Своих и избрал из них двенадцать, которых и наименовал Апостолами:</a:t>
            </a:r>
          </a:p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Симона, которого и назвал Петром, и Андрея, брата его, Иакова и Иоанна, Филиппа и Варфоломея,</a:t>
            </a:r>
          </a:p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Матфея и Фому, Иакова Алфеева и Симона, прозываемого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Зилотом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Иуду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Иаковлева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Иуду Искариота, который потом сделался предателем.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C53055-3674-9AAF-A543-7125E1E65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9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0ACA-F25E-C5C4-74F3-64B20C66C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4C64189-3E86-CF55-7ECC-092ED691A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8A2DE8-EE41-B226-C53D-F6438CC5D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 же близ моря Галилейского, Он увидел двух братьев: Симона, называемого Петром, и Андрея, брата его, закидывающих сети в море, ибо они были рыболовы, и говорит им: идите за Мною, и Я сделаю вас ловцами человеков. И они тотчас, оставив сети, последовали за Ним.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282D8D-A05B-C433-FD44-215D6C9B9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02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236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взошёл на гору и позвал к Себе, кого Сам хотел; и пришли к Нему. И поставил из них двенадцать, чтобы с Ним были и чтобы посылать их на проповедь.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ходил Иисус по всей Галилее, уча в синагогах их и проповедуя Евангелие Царствия, и исцеляя всякую болезнь и всякую немощь в людях.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6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Позвольте им взаимодействовать с вами в повседневных делах и служении, чтобы они могли наблюдать, как вы следуете за Иисусом, молитесь и изучаете Слово Божье. Пусть они увидят, как вы ведете себя, когда устаете и испытываете стресс.</a:t>
            </a:r>
          </a:p>
          <a:p>
            <a:endParaRPr lang="ru-RU" dirty="0"/>
          </a:p>
          <a:p>
            <a:r>
              <a:rPr lang="ru-RU" dirty="0"/>
              <a:t>Цитата из Желания Веков.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01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39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28C5-712F-6C13-F73D-8BAE4BA0B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E44B48-C4C2-6D7B-A42D-EFF7D608D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C302F7D-10B5-82C7-239C-43E4360ED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A546B9-D556-C3A0-B9C7-73392609A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9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Созвав же Двенадцать, дал им силу и власть над всеми бесами и врачевать от болезней, и послал их проповедовать Царствие Божие и исцелять больных.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8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EB9B9-17F9-030C-9C08-0A085432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587DAE-EEB7-8505-7910-2993A604A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969BBA1-7A6A-8859-BD94-9BFA4DA6D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6D427-DC36-AC7A-98C9-7E39005E4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53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Наш Бог Отец учил Иисуса каждое утро, когда Тот был на земле (см. Ис. 50:4). Бог Отец и Святой Дух также заинтересованы в том, чтобы научить нас воспитывать учеников, подобно Иисусу.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3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BY" dirty="0"/>
              <a:t>Иоанна 21:15-17 (чтение по ролям)</a:t>
            </a:r>
          </a:p>
          <a:p>
            <a:endParaRPr lang="ru-BY" dirty="0"/>
          </a:p>
          <a:p>
            <a:r>
              <a:rPr lang="ru-BY" dirty="0"/>
              <a:t>Гимн «Любовь Христа»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87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на бумаге принцип, который удалось интегрировать в свою жизнь. Найти ученика не из своей группы и рассказать ему.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51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94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8755-1AA4-68D3-A52E-D5A395791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42A28C-8DC4-47B8-FAED-147B273E2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8C9B44-9676-F673-1078-9118ACE96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718A77-4C0F-D2BD-5FE6-2E7588AC2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1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459E-490C-7A4D-59CF-120D3B00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16D860-7BE0-1356-92AE-7470C1731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D7F1CF-8585-D9A3-C424-421DB8AF9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A06EFD-A3F3-E6AD-2747-934D1C035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05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«Любишь ли ты Меня?» Иисус задал Петру этот вопрос, давая поручение делать людей учениками для Небесного Царства. 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Библия говорит нам: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4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9406-7301-9F28-98DA-506D61FA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A2D724B-5E8D-E3F1-4448-996399BB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DBBA9E-BADF-2D53-66BA-F000743BC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7244FF-3D32-8B1D-E511-A4435D754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0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911-880C-F507-FC7A-D6A2E5C4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D5EA00-A31D-E65F-EE3D-766C97281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86C23F-54F7-CCF3-646D-79865475D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6DDC3E-BCFE-C206-5227-C443BC969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5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A3F1F-D3F0-3E4C-ECC3-081D0DDE5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F26A5E-4DCC-322D-25A3-56E08D3D5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3C0DF2B-1746-FDCD-43B6-EDD8B3F79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191FE0-7D3C-E8E3-F8C2-B3FC616F6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75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Активность, Научите как использовать предмет или ухаживать за кем то чем то.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0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Он повелевает нам делать людей учениками.</a:t>
            </a:r>
          </a:p>
          <a:p>
            <a:pPr marL="0" indent="0">
              <a:buNone/>
            </a:pPr>
            <a:r>
              <a:rPr lang="ru-RU" dirty="0"/>
              <a:t> Ученики = Наставники.</a:t>
            </a:r>
          </a:p>
          <a:p>
            <a:pPr marL="0" indent="0">
              <a:buNone/>
            </a:pPr>
            <a:r>
              <a:rPr lang="ru-RU" dirty="0"/>
              <a:t>Одно неразрывно связано с другим. </a:t>
            </a:r>
          </a:p>
          <a:p>
            <a:pPr marL="0" indent="0">
              <a:buNone/>
            </a:pPr>
            <a:r>
              <a:rPr lang="ru-RU" dirty="0"/>
              <a:t>Если мы должны стать наставниками учеников, мы должны следовать путями Иисуса — главного Воспитателя учеников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7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Иисус обладает всей властью на небе и на земле (Мф. 28:18–20).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8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14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96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6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7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0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2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6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04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3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5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7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16015" y="857250"/>
            <a:ext cx="8017550" cy="51435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566779" y="857212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Всемирной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89309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45898" y="857250"/>
            <a:ext cx="3440486" cy="51482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F30D7-690B-0976-052C-043EFAF31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87" y="1719198"/>
            <a:ext cx="6179573" cy="308140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обращен призыв воспитывать учеников!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13EDF4-2A6B-901A-C43A-5C6CDFB6A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9">
            <a:extLst>
              <a:ext uri="{FF2B5EF4-FFF2-40B4-BE49-F238E27FC236}">
                <a16:creationId xmlns:a16="http://schemas.microsoft.com/office/drawing/2014/main" id="{8A09CC52-6C38-87C2-FB18-908DF938F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96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5A80-7BFC-CBDC-6361-4A3C6AB57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55EC-CF99-459B-0BD8-7F1962DE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4844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910F5A-134B-962E-C802-82E9E9A0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029016"/>
            <a:ext cx="4998512" cy="3460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6:12-16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80A3A4B-4AA6-6343-3E5F-F96763C46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1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C62D2B0F-E831-DB16-DA5F-1295CB7CC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A186-50C5-52A7-361A-B57C1EE46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A706-1E49-A32D-930D-DA45DE6D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4844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098E58-3E16-676C-2259-830A6E14A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029016"/>
            <a:ext cx="4998512" cy="3460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961A05F-445C-80C8-AAA5-A81455316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1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80078080-5FEA-628D-2CC6-36D4CB723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8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44774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209130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4:18-20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Идите и посетите потенциальных учеников там, где они живут\работают;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Пригласите их последовать за вами, как вы следуете за Иисусом, работать с вами, как вы трудитесь для Иисуса, и совершать служение с вами, как вы служите Иисусу.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Обучайте ваших подопечных, чтобы они стали «ловцами человеков».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1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CC62841-C246-E9B9-6574-179649D8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3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802" y="947322"/>
            <a:ext cx="520065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055" y="2031565"/>
            <a:ext cx="4693715" cy="381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3:13-14, </a:t>
            </a:r>
          </a:p>
          <a:p>
            <a:pPr marL="0" indent="0" algn="ctr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4:23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54345106-607D-4485-C7B6-D3E4455C4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6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172" y="1232297"/>
            <a:ext cx="520065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290" y="2226469"/>
            <a:ext cx="5052060" cy="3263504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Пригласите учеников сопровождать вас.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54345106-607D-4485-C7B6-D3E4455C41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1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87" y="502426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09" y="1327354"/>
            <a:ext cx="5187060" cy="452335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«Иисус воспитывал Своих учеников в общении с Собою. Он наставлял их, расположившись на склоне горы, иногда у моря или в пути.                 Он открывал им тайны Царства Божьего.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были проповеди, которые звучат с кафедр сегодня. Всякий раз, когда сердца учеников открывались для принятия Божественной вести, Он предлагал им спасительные истины.               Он никогда не приказывал ученикам сделать то-то и то-то, а предлагал: „Следуйте за Мной“. Путешествуя по деревням и городам, Иисус брал с Собой учеников, чтобы они видели, как Он учит людей. Он связал их интересы со Своими, и ученики объединялись с Ним в общем деле»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418"/>
          <a:stretch/>
        </p:blipFill>
        <p:spPr>
          <a:xfrm>
            <a:off x="5063938" y="857250"/>
            <a:ext cx="3522446" cy="51435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F5635A-8D8A-2CCB-3E3D-A292963D1635}"/>
              </a:ext>
            </a:extLst>
          </p:cNvPr>
          <p:cNvSpPr txBox="1"/>
          <p:nvPr/>
        </p:nvSpPr>
        <p:spPr>
          <a:xfrm>
            <a:off x="1566" y="5850709"/>
            <a:ext cx="457043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веков. С. 152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428623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A72AD-F25A-553D-28F4-494211FB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1E02925-C276-C4DD-8489-F976C7C6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6C5C0-9C28-9DDB-869A-0F1651F4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172" y="1232297"/>
            <a:ext cx="520065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69F52-BCC4-C1ED-40A7-14637F46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033" y="2226469"/>
            <a:ext cx="4809737" cy="3263504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Пригласите учеников сопровождать вас.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Посылайте учеников проповедовать и учить, веря, что Призвавший вас призовет их и дарует им силу.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66F294E3-DCD6-073E-CB4D-3918D2C35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10185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9:1,2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418"/>
          <a:stretch/>
        </p:blipFill>
        <p:spPr>
          <a:xfrm>
            <a:off x="5063938" y="857250"/>
            <a:ext cx="3522446" cy="51435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D1AC5-3687-0543-47D5-B7DCBB0F0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9C17-4205-8FB5-36DE-F2777979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EA30AE-1A75-EB0E-FFEF-7B13CA47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90647"/>
            <a:ext cx="5101851" cy="37484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9:1,2</a:t>
            </a:r>
          </a:p>
          <a:p>
            <a:r>
              <a:rPr lang="ru-RU" sz="2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Приглашайте учеников просить Бога наделить их силой через крещение Святым Духом. </a:t>
            </a:r>
          </a:p>
          <a:p>
            <a:r>
              <a:rPr lang="ru-RU" sz="2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им, что благодаря имени Иисуса у них есть власть над злыми духами и темными силами. </a:t>
            </a:r>
          </a:p>
          <a:p>
            <a:r>
              <a:rPr lang="ru-RU" sz="2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 их молиться за больных и учить здоровому образу жизни и естественным методам лечения болезней.</a:t>
            </a:r>
          </a:p>
          <a:p>
            <a:r>
              <a:rPr lang="ru-RU" sz="2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Наставляйте учеников провозглашать Царство Божье и нести исцеление больным грехом сердцам и душам через силу Божьего Слова.</a:t>
            </a:r>
            <a:endParaRPr lang="ru-RU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F1BF9F1-BFC7-F1A5-ABD8-130A258F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418"/>
          <a:stretch/>
        </p:blipFill>
        <p:spPr>
          <a:xfrm>
            <a:off x="5063938" y="857250"/>
            <a:ext cx="3522446" cy="51435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5FF275ED-A06E-4406-FAD7-07ABEA72D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028C2-94ED-9140-0D43-C51F81EE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9DFC3C-8787-40EB-07A6-861369B1B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365126"/>
            <a:ext cx="9144000" cy="61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6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226469"/>
            <a:ext cx="5280347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Ис. 50:4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Господь Бог дал Мне язык мудрых, чтобы Я мог словом подкреплять изнемогающего; каждое утро Он пробуждает, пробуждает ухо Моё, чтобы Я слушал, подобно учащимся.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82"/>
          <a:stretch/>
        </p:blipFill>
        <p:spPr>
          <a:xfrm>
            <a:off x="5080448" y="857250"/>
            <a:ext cx="3513981" cy="51435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714FA5BF-7E66-E66D-C286-90C2540AD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6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CC62841-C246-E9B9-6574-179649D8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2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72" y="2029017"/>
            <a:ext cx="5221006" cy="35348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«Лишь метод Христа принесет подлинный успех в проповедовании Божьей истины. Находясь среди людей, Спаситель общался с ними, желая им добра. Он проявлял к ним сочувствие. Он служил их нуждам и завоевывал их доверие.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82"/>
          <a:stretch/>
        </p:blipFill>
        <p:spPr>
          <a:xfrm>
            <a:off x="5072403" y="857250"/>
            <a:ext cx="3513981" cy="51435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714FA5BF-7E66-E66D-C286-90C2540AD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068C3-CBD1-5F31-390B-6912ACD2CB4C}"/>
              </a:ext>
            </a:extLst>
          </p:cNvPr>
          <p:cNvSpPr txBox="1"/>
          <p:nvPr/>
        </p:nvSpPr>
        <p:spPr>
          <a:xfrm>
            <a:off x="133872" y="5664235"/>
            <a:ext cx="45704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исцеления. С. 143 </a:t>
            </a:r>
          </a:p>
        </p:txBody>
      </p:sp>
    </p:spTree>
    <p:extLst>
      <p:ext uri="{BB962C8B-B14F-4D97-AF65-F5344CB8AC3E}">
        <p14:creationId xmlns:p14="http://schemas.microsoft.com/office/powerpoint/2010/main" val="193127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F5E7-8707-2E7F-07FB-9B436CDF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0BAB-DDDC-AAF2-1C3F-73546723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03484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84113-81DF-138E-44C0-C5217CFB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72" y="2029017"/>
            <a:ext cx="5221006" cy="35348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только после этого Иисус говорил им: „Следуй за Мною“. Нужно прикладывать усилия со своей стороны, чтобы сблизиться с людьми. Если бы меньше времени отдавалось проповедованию, а больше — личному служению, тогда можно было бы получить гораздо лучшие результаты.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85E3EA3-9C8F-DAB3-BAD0-208032F81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436"/>
          <a:stretch/>
        </p:blipFill>
        <p:spPr>
          <a:xfrm>
            <a:off x="5072403" y="857250"/>
            <a:ext cx="3513981" cy="513015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168ED1A1-38A7-5897-B68B-8E9C2CA5B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F85C4-F9D0-E351-FFBA-C4A28753CA52}"/>
              </a:ext>
            </a:extLst>
          </p:cNvPr>
          <p:cNvSpPr txBox="1"/>
          <p:nvPr/>
        </p:nvSpPr>
        <p:spPr>
          <a:xfrm>
            <a:off x="133872" y="5664235"/>
            <a:ext cx="45704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исцеления. С. 143 </a:t>
            </a:r>
          </a:p>
        </p:txBody>
      </p:sp>
    </p:spTree>
    <p:extLst>
      <p:ext uri="{BB962C8B-B14F-4D97-AF65-F5344CB8AC3E}">
        <p14:creationId xmlns:p14="http://schemas.microsoft.com/office/powerpoint/2010/main" val="313828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EAC7E-A180-1C3F-68EB-EFCCAD15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2930-3155-1970-9622-C9A370D3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48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B4D0CA-EF54-01EE-734D-C70468C2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887794"/>
            <a:ext cx="4973156" cy="41129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Бедные нуждаются в помощи, больные — в уходе, опечаленные и скорбящие — в утешении, несведущие — в наставлении, неопытные — в совете.            Мы призваны плакать с плачущими и радоваться с радующимися. Сопровождаемая силой убеждения, силой молитвы и силой любви Божьей, эта работа не может быть и не будет бесплодной»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C5F1800-D78E-4670-A58D-AE76CCC8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35"/>
          <a:stretch/>
        </p:blipFill>
        <p:spPr>
          <a:xfrm>
            <a:off x="5074076" y="857248"/>
            <a:ext cx="3512308" cy="5143501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0E3F7732-F989-17A6-B6C6-2A62D594C5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EFB04-04E9-6A42-B38C-695197F80846}"/>
              </a:ext>
            </a:extLst>
          </p:cNvPr>
          <p:cNvSpPr txBox="1"/>
          <p:nvPr/>
        </p:nvSpPr>
        <p:spPr>
          <a:xfrm>
            <a:off x="50534" y="5713958"/>
            <a:ext cx="45704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исцеления. С. 143 </a:t>
            </a:r>
          </a:p>
        </p:txBody>
      </p:sp>
    </p:spTree>
    <p:extLst>
      <p:ext uri="{BB962C8B-B14F-4D97-AF65-F5344CB8AC3E}">
        <p14:creationId xmlns:p14="http://schemas.microsoft.com/office/powerpoint/2010/main" val="16904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16015" y="857250"/>
            <a:ext cx="8017550" cy="51435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sz="15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566779" y="857212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Всемирной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360082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51" y="870942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89FB56-8FBD-2875-DEBB-D23C9FAE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94" y="1698521"/>
            <a:ext cx="5130035" cy="38521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«Вопрос, который Христос задал Петру, был очень важным. Христос упомянул только одно условие ученичества и служения. „Любишь ли ты Меня?“ — спросил Он. Это главное качество. Хотя Петр мог обладать другими достоинствами, но без любви Христовой он не мог бы стать верным пастырем овец Господних. Знание, красноречие, доброта, благодарность и усердие — все это помогает в трудах, но если нет в сердце любви Иисуса, все усилия христианского служителя будут безуспешны»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3398"/>
          <a:stretch/>
        </p:blipFill>
        <p:spPr>
          <a:xfrm>
            <a:off x="5047706" y="857251"/>
            <a:ext cx="3558200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AED3CE-915D-DC04-FA08-40C20DE94AD3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7528142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веков. С. 815</a:t>
            </a:r>
            <a:endParaRPr 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1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DA48-CFF4-545F-F93C-47F2918A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3956-4C78-2B83-E418-DE71B6F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40" y="427861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61556F-E27F-F0C3-7787-D37893905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07292"/>
            <a:ext cx="5130035" cy="40286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Учитель! какая наибольшая заповедь в законе?</a:t>
            </a:r>
          </a:p>
          <a:p>
            <a:pPr marL="0" indent="0" algn="ctr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сказал ему: «возлюби Господа Бога твоего всем сердцем твоим и всею душою твоею и всем разумением твоим» —</a:t>
            </a:r>
          </a:p>
          <a:p>
            <a:pPr marL="0" indent="0" algn="ctr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 есть первая и наибольшая заповедь;</a:t>
            </a:r>
          </a:p>
          <a:p>
            <a:pPr marL="0" indent="0" algn="ctr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же подобная ей: «возлюби ближнего твоего, как самого себя»;</a:t>
            </a:r>
          </a:p>
          <a:p>
            <a:pPr marL="0" indent="0" algn="ctr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сих двух заповедях утверждается весь закон и пророки.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8A9778D-912B-DAEE-824A-3490E82EF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82"/>
          <a:stretch/>
        </p:blipFill>
        <p:spPr>
          <a:xfrm>
            <a:off x="5175951" y="849879"/>
            <a:ext cx="3513981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4D92F628-6806-C7BD-C0D1-4B55DC05B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B0C6A-10EC-E4A4-48BB-37F76E219FBE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Матфея 22:36-40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5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1E2F-E447-97C2-552A-59AA6517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F2E33-2388-770A-071F-CA328DB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DB67AF5-A07F-4AB1-0281-66BBC035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82"/>
          <a:stretch/>
        </p:blipFill>
        <p:spPr>
          <a:xfrm>
            <a:off x="5072403" y="857250"/>
            <a:ext cx="3513981" cy="51435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5D81C023-87D1-5247-D58C-BAFEE1DA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81" y="857250"/>
            <a:ext cx="5811167" cy="5143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1: приходите к Иисусу такими, какие вы есть.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2: почитайте Иисуса Господом.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1: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Просите Бога будить вас каждое утро, чтобы вы могли неспешно общаться с Ним.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2: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Каждое утро размышляйте о том, кто такой Иисус и что Он сделал для вас. Затем отдавайте самого себя и все, что у вас есть, включая ваши мнения и гаджеты, Иисусу как Господу.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3: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 Иисуса, живущего в вас посредством веры, следуйте за Ним во всех своих решениях на протяжении дня.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2D431494-B200-8569-8635-85EBE2220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24FA93-2A93-B1FF-FC71-B055CCF28B09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9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4A91C-DCEF-4D42-6E95-5486CA80C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EC65-5E52-FB5E-DDB5-DC9E9707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53" y="568975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Ученичество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54011E-B7F5-8001-107D-4CF0CE6FB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07293"/>
            <a:ext cx="5130035" cy="34609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3: открывайте Иисуса в Его Слове и молитве.</a:t>
            </a:r>
          </a:p>
          <a:p>
            <a:pPr marL="0" indent="0" algn="ctr">
              <a:buNone/>
            </a:pPr>
            <a:endParaRPr lang="ru-RU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4: просите и  принимайте дар крещения Святым Духом.</a:t>
            </a:r>
          </a:p>
          <a:p>
            <a:pPr marL="0" indent="0" algn="ctr">
              <a:buNone/>
            </a:pPr>
            <a:endParaRPr lang="ru-RU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5: любите свою семью жертвенной любовью.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ACDF771-B1B5-152C-33CF-A721328E5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182"/>
          <a:stretch/>
        </p:blipFill>
        <p:spPr>
          <a:xfrm>
            <a:off x="5072403" y="857250"/>
            <a:ext cx="3513981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2CD671C-E564-0B63-E77C-0DB016368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B6ADE9-AD35-6FA6-BE6F-F1BAB6DB23B4}"/>
              </a:ext>
            </a:extLst>
          </p:cNvPr>
          <p:cNvSpPr txBox="1">
            <a:spLocks/>
          </p:cNvSpPr>
          <p:nvPr/>
        </p:nvSpPr>
        <p:spPr>
          <a:xfrm>
            <a:off x="147181" y="5550714"/>
            <a:ext cx="8542751" cy="450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2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CC62841-C246-E9B9-6574-179649D8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2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4844"/>
            <a:ext cx="7886700" cy="99417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029016"/>
            <a:ext cx="4998512" cy="3460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28:18-20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 b="2286"/>
          <a:stretch/>
        </p:blipFill>
        <p:spPr>
          <a:xfrm>
            <a:off x="5068645" y="857250"/>
            <a:ext cx="3517739" cy="51435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CC62841-C246-E9B9-6574-179649D8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73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924</TotalTime>
  <Words>1340</Words>
  <Application>Microsoft Office PowerPoint</Application>
  <PresentationFormat>On-screen Show (4:3)</PresentationFormat>
  <Paragraphs>139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Тема Office</vt:lpstr>
      <vt:lpstr>PowerPoint Presentation</vt:lpstr>
      <vt:lpstr>PowerPoint Presentation</vt:lpstr>
      <vt:lpstr>PowerPoint Presentation</vt:lpstr>
      <vt:lpstr>Ученичество </vt:lpstr>
      <vt:lpstr>Ученичество </vt:lpstr>
      <vt:lpstr>Ученичество</vt:lpstr>
      <vt:lpstr>Ученичество </vt:lpstr>
      <vt:lpstr>PowerPoint Presentation</vt:lpstr>
      <vt:lpstr>Наставничество</vt:lpstr>
      <vt:lpstr>К нам обращен призыв воспитывать учеников!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Наставничество</vt:lpstr>
      <vt:lpstr>PowerPoint Presentation</vt:lpstr>
      <vt:lpstr>Наставничество</vt:lpstr>
      <vt:lpstr>Наставничество</vt:lpstr>
      <vt:lpstr>Наставничество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Grinenko</dc:creator>
  <cp:lastModifiedBy>Vyacheslav Buchnev</cp:lastModifiedBy>
  <cp:revision>26</cp:revision>
  <dcterms:created xsi:type="dcterms:W3CDTF">2024-01-28T10:39:56Z</dcterms:created>
  <dcterms:modified xsi:type="dcterms:W3CDTF">2024-02-16T11:56:38Z</dcterms:modified>
</cp:coreProperties>
</file>