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8" r:id="rId2"/>
  </p:sldMasterIdLst>
  <p:sldIdLst>
    <p:sldId id="266" r:id="rId3"/>
    <p:sldId id="267" r:id="rId4"/>
    <p:sldId id="269" r:id="rId5"/>
    <p:sldId id="268" r:id="rId6"/>
    <p:sldId id="270" r:id="rId7"/>
    <p:sldId id="271" r:id="rId8"/>
    <p:sldId id="272" r:id="rId9"/>
    <p:sldId id="279" r:id="rId10"/>
    <p:sldId id="265" r:id="rId11"/>
    <p:sldId id="273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1D5719-AFE0-2945-B43A-0999018BCC77}">
          <p14:sldIdLst>
            <p14:sldId id="266"/>
            <p14:sldId id="267"/>
            <p14:sldId id="269"/>
            <p14:sldId id="268"/>
            <p14:sldId id="270"/>
            <p14:sldId id="271"/>
          </p14:sldIdLst>
        </p14:section>
        <p14:section name="Раздел без заголовка" id="{062FEC35-4A48-0248-92CD-6EC4A76DAFA6}">
          <p14:sldIdLst>
            <p14:sldId id="272"/>
            <p14:sldId id="279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753"/>
    <p:restoredTop sz="94624"/>
  </p:normalViewPr>
  <p:slideViewPr>
    <p:cSldViewPr snapToGrid="0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940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58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0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137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65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60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705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245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3868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99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72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9884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7880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9005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0957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4031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59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077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703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166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02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692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94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70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62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07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25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82A43F-74A8-4B97-8CFC-CCB9F0B71930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8793DF-0932-40F9-BDB4-E75489040A6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242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380FC-6BB0-41E8-B7C5-33B590311F06}" type="datetimeFigureOut">
              <a:rPr lang="uk-UA" smtClean="0"/>
              <a:t>31.10.23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9FC5-DA0A-4691-87BD-580A1D853B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73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ayer.esd.adventist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1"/>
          </a:xfrm>
        </p:spPr>
      </p:pic>
      <p:sp>
        <p:nvSpPr>
          <p:cNvPr id="5" name="Rectangle 4"/>
          <p:cNvSpPr/>
          <p:nvPr/>
        </p:nvSpPr>
        <p:spPr>
          <a:xfrm>
            <a:off x="194842" y="595810"/>
            <a:ext cx="7998106" cy="5324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 </a:t>
            </a:r>
            <a:r>
              <a:rPr kumimoji="0" lang="uk-UA" sz="32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Всемирной</a:t>
            </a:r>
            <a:r>
              <a:rPr kumimoji="0" lang="uk-UA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Церкви АСД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2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«ВОЗВРАЩЕНИЕ  </a:t>
            </a:r>
            <a:r>
              <a:rPr kumimoji="0" lang="uk-UA" sz="40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</a:t>
            </a:r>
            <a:r>
              <a:rPr kumimoji="0" lang="uk-UA" sz="4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АЛТАРЮ»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ВкА</a:t>
            </a:r>
            <a:r>
              <a:rPr kumimoji="0" lang="uk-UA" sz="2000" b="1" i="1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ИНИЦИАТИВА-ДВИЖЕНИЕ, ОБЪЕДИНЯЮЩЕЕ ВСЕ ОТДЕЛЫ ЦЕРКВИ, </a:t>
            </a:r>
            <a:r>
              <a:rPr kumimoji="0" lang="uk-UA" sz="2000" b="1" i="1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r>
              <a:rPr kumimoji="0" lang="uk-UA" sz="2000" b="1" i="1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СЪОРИЕНТИРОВАННЫЙ НА ВОЗРОЖДЕНИЕ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1" i="1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ЛИЧНОГО - СЕМЕЙНОГО - ЦЕРКОВНОГО </a:t>
            </a:r>
            <a:endParaRPr kumimoji="0" lang="en-US" sz="20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7E2F9-1599-42CE-3469-3857154F3D2E}"/>
              </a:ext>
            </a:extLst>
          </p:cNvPr>
          <p:cNvSpPr txBox="1"/>
          <p:nvPr/>
        </p:nvSpPr>
        <p:spPr>
          <a:xfrm>
            <a:off x="8463990" y="365125"/>
            <a:ext cx="3100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Ежедневное время для Бога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в каждом сердце,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доме и общине.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2022-2027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29027D-8517-A42F-8663-A1BD5EA8C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35"/>
          <a:stretch/>
        </p:blipFill>
        <p:spPr>
          <a:xfrm>
            <a:off x="428625" y="728662"/>
            <a:ext cx="1283394" cy="18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7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1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103012"/>
          </a:xfrm>
        </p:spPr>
      </p:pic>
      <p:sp>
        <p:nvSpPr>
          <p:cNvPr id="5" name="Rectangle 4"/>
          <p:cNvSpPr/>
          <p:nvPr/>
        </p:nvSpPr>
        <p:spPr>
          <a:xfrm>
            <a:off x="315431" y="365125"/>
            <a:ext cx="10465981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160" marR="71755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Что</a:t>
            </a: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uk-UA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означает</a:t>
            </a: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uk-UA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быть</a:t>
            </a: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учеником </a:t>
            </a:r>
            <a:r>
              <a:rPr kumimoji="0" lang="uk-UA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Иисуса</a:t>
            </a: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Univers"/>
              </a:rPr>
              <a:t>           Ученик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Univers"/>
              </a:rPr>
              <a:t>Иисуса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Univers"/>
              </a:rPr>
              <a:t>…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       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Матф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. 4:18–20	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 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      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Иоана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 8:31, 32	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Иоана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 13:35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520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 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      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Иоана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  15:7, 8	 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 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      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Матф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. 16:24	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 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635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4465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            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Матф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. 28:19, 20	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 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      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Деян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Arial Unicode MS"/>
              </a:rPr>
              <a:t>. 1:5, 8	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336756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BEC1864-F2F0-A9D8-694F-33097BA83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6"/>
          <a:stretch/>
        </p:blipFill>
        <p:spPr>
          <a:xfrm>
            <a:off x="276686" y="1202450"/>
            <a:ext cx="3807634" cy="35587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44AF9-5D18-5039-1B81-5FE5AF164F5F}"/>
              </a:ext>
            </a:extLst>
          </p:cNvPr>
          <p:cNvSpPr txBox="1"/>
          <p:nvPr/>
        </p:nvSpPr>
        <p:spPr>
          <a:xfrm>
            <a:off x="5059682" y="1551797"/>
            <a:ext cx="6096000" cy="18860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жить каждый день, будучи учеником Иисуса?</a:t>
            </a:r>
            <a:endParaRPr lang="ru-RU" sz="3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32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48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d Testament 4, Lesson 4: Elijah and the Prophets of Baal - Seeds of Faith  Podcast">
            <a:extLst>
              <a:ext uri="{FF2B5EF4-FFF2-40B4-BE49-F238E27FC236}">
                <a16:creationId xmlns:a16="http://schemas.microsoft.com/office/drawing/2014/main" id="{0FA817C4-8EB3-E3F7-1993-2EA99257B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37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9AAAA-F06F-A81D-C591-9934BCE1743A}"/>
              </a:ext>
            </a:extLst>
          </p:cNvPr>
          <p:cNvSpPr txBox="1"/>
          <p:nvPr/>
        </p:nvSpPr>
        <p:spPr>
          <a:xfrm>
            <a:off x="5469038" y="185094"/>
            <a:ext cx="609985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«Тогда Илия сказал всему народу: подойдите ко мне. И подошел весь народ к нему. Он </a:t>
            </a:r>
            <a:r>
              <a:rPr lang="ru-RU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восстановил разрушенный жертвенник Господень.</a:t>
            </a:r>
          </a:p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взял Илия двенадцать камней, по числу колен сынов Иакова, которому Господь сказал так: Израиль будет имя твое.</a:t>
            </a:r>
          </a:p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построил из сих камней жертвенник во имя Господа, и сделал вокруг жертвенника ров, вместимостью в две саты зерен,</a:t>
            </a:r>
          </a:p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положил дрова, и рассек тельца, и возложил его на дрова…»</a:t>
            </a:r>
          </a:p>
          <a:p>
            <a:endParaRPr lang="ru-RU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Царств 18:3-32</a:t>
            </a:r>
          </a:p>
        </p:txBody>
      </p:sp>
    </p:spTree>
    <p:extLst>
      <p:ext uri="{BB962C8B-B14F-4D97-AF65-F5344CB8AC3E}">
        <p14:creationId xmlns:p14="http://schemas.microsoft.com/office/powerpoint/2010/main" val="111469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BEC1864-F2F0-A9D8-694F-33097BA83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6"/>
          <a:stretch/>
        </p:blipFill>
        <p:spPr>
          <a:xfrm>
            <a:off x="276686" y="1202450"/>
            <a:ext cx="3807634" cy="35587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844AF9-5D18-5039-1B81-5FE5AF164F5F}"/>
              </a:ext>
            </a:extLst>
          </p:cNvPr>
          <p:cNvSpPr txBox="1"/>
          <p:nvPr/>
        </p:nvSpPr>
        <p:spPr>
          <a:xfrm>
            <a:off x="4084320" y="167640"/>
            <a:ext cx="810768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4000" b="1" kern="1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принципов:</a:t>
            </a:r>
          </a:p>
          <a:p>
            <a:pPr algn="just"/>
            <a:endParaRPr lang="ru-RU" sz="1800" b="1" kern="1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Принцип-1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Приходите к Иисусу такими, какие вы есть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Принцип-2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Почитайте Иисуса, как Господа 			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Принцип-3: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Открывайте Иисуса в Его Слове и молитве 	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Принцип-4: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Принимайте новое крещение Святым Духом 	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Принцип-5: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Любите жертвенно свою семью  			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Принцип-6: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Делайте других учениками Иисуса			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Принцип-7: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Живите в соответствии с миссией,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дарованной вам Богом </a:t>
            </a:r>
            <a:r>
              <a:rPr lang="ru-RU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77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BEC1864-F2F0-A9D8-694F-33097BA83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16"/>
          <a:stretch/>
        </p:blipFill>
        <p:spPr>
          <a:xfrm>
            <a:off x="276686" y="1202450"/>
            <a:ext cx="4795576" cy="448207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86B98E-9AC5-A0BA-C593-3B92D6B15F39}"/>
              </a:ext>
            </a:extLst>
          </p:cNvPr>
          <p:cNvSpPr txBox="1"/>
          <p:nvPr/>
        </p:nvSpPr>
        <p:spPr>
          <a:xfrm>
            <a:off x="5638800" y="1080819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молитвы и бдения		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Как делиться своим свидетельством		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Идеи для семейных богослужений		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Как понять миссию, дарованную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мне Богом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Советы по формированию здоровых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цифровых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привычек 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Советы по взращиванию здоровых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учеников 		</a:t>
            </a:r>
            <a:endParaRPr lang="ru-RU" sz="2400" dirty="0">
              <a:effectLst/>
              <a:latin typeface="Times New Roman" panose="02020603050405020304" pitchFamily="18" charset="0"/>
              <a:ea typeface="Adobe Garamond Pro"/>
              <a:cs typeface="Times New Roman" panose="02020603050405020304" pitchFamily="18" charset="0"/>
            </a:endParaRPr>
          </a:p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Ключи к тому, как жить по Слову</a:t>
            </a:r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Божьему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63CAC-4E88-0140-9F95-2BE423A8F1D8}"/>
              </a:ext>
            </a:extLst>
          </p:cNvPr>
          <p:cNvSpPr txBox="1"/>
          <p:nvPr/>
        </p:nvSpPr>
        <p:spPr>
          <a:xfrm>
            <a:off x="3307080" y="289560"/>
            <a:ext cx="6222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 ОБУЧЕННИЮ</a:t>
            </a:r>
          </a:p>
        </p:txBody>
      </p:sp>
    </p:spTree>
    <p:extLst>
      <p:ext uri="{BB962C8B-B14F-4D97-AF65-F5344CB8AC3E}">
        <p14:creationId xmlns:p14="http://schemas.microsoft.com/office/powerpoint/2010/main" val="184311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A822A-355E-29A3-AFD8-7668A90A292C}"/>
              </a:ext>
            </a:extLst>
          </p:cNvPr>
          <p:cNvSpPr txBox="1"/>
          <p:nvPr/>
        </p:nvSpPr>
        <p:spPr>
          <a:xfrm>
            <a:off x="4143375" y="271464"/>
            <a:ext cx="838838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и пособия проекта </a:t>
            </a:r>
            <a:r>
              <a:rPr lang="ru-RU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к алтарю </a:t>
            </a:r>
            <a:r>
              <a:rPr 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(руководство)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 как Илия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Иисусом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(методика работы в группах)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Возвращение домой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(Семья и алтарь) 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нового поколения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(молодежь)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письмо любви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увидишь только сердцем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Следуй за Ним</a:t>
            </a:r>
          </a:p>
        </p:txBody>
      </p:sp>
    </p:spTree>
    <p:extLst>
      <p:ext uri="{BB962C8B-B14F-4D97-AF65-F5344CB8AC3E}">
        <p14:creationId xmlns:p14="http://schemas.microsoft.com/office/powerpoint/2010/main" val="2039165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9E1A28-1FEA-6B14-D148-079FD369F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8600"/>
            <a:ext cx="3657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03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3803" y="2285999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r>
              <a:rPr lang="en-US" sz="5400" b="1" strike="noStrike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rayer.</a:t>
            </a:r>
            <a:r>
              <a:rPr lang="ru-RU" sz="5400" b="1" strike="noStrike" dirty="0">
                <a:solidFill>
                  <a:schemeClr val="bg1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esd.adventist.org</a:t>
            </a:r>
            <a:r>
              <a:rPr lang="ru-RU" sz="5400" b="1" dirty="0">
                <a:solidFill>
                  <a:schemeClr val="bg1"/>
                </a:solidFill>
                <a:effectLst/>
              </a:rPr>
              <a:t> </a:t>
            </a:r>
            <a:endParaRPr lang="uk-UA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76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3051</TotalTime>
  <Words>413</Words>
  <Application>Microsoft Macintosh PowerPoint</Application>
  <PresentationFormat>Широкоэкранный</PresentationFormat>
  <Paragraphs>76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Cambria</vt:lpstr>
      <vt:lpstr>Garamond</vt:lpstr>
      <vt:lpstr>Helvetica</vt:lpstr>
      <vt:lpstr>Times New Roman</vt:lpstr>
      <vt:lpstr>Organic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«ПОВЕРНЕННЯ ДО АЛТАРЯ»</dc:title>
  <dc:creator>Tetiana Rutkovska</dc:creator>
  <cp:lastModifiedBy>Pavel Liberanskiy</cp:lastModifiedBy>
  <cp:revision>41</cp:revision>
  <dcterms:created xsi:type="dcterms:W3CDTF">2023-06-06T10:50:43Z</dcterms:created>
  <dcterms:modified xsi:type="dcterms:W3CDTF">2023-10-31T09:49:00Z</dcterms:modified>
</cp:coreProperties>
</file>