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256" r:id="rId2"/>
    <p:sldId id="260" r:id="rId3"/>
    <p:sldId id="259" r:id="rId4"/>
    <p:sldId id="258" r:id="rId5"/>
    <p:sldId id="261" r:id="rId6"/>
    <p:sldId id="263" r:id="rId7"/>
    <p:sldId id="264" r:id="rId8"/>
    <p:sldId id="265" r:id="rId9"/>
    <p:sldId id="267" r:id="rId10"/>
    <p:sldId id="283" r:id="rId11"/>
    <p:sldId id="268" r:id="rId12"/>
    <p:sldId id="284" r:id="rId13"/>
    <p:sldId id="271" r:id="rId14"/>
    <p:sldId id="285" r:id="rId15"/>
    <p:sldId id="269" r:id="rId16"/>
    <p:sldId id="286" r:id="rId17"/>
    <p:sldId id="270" r:id="rId18"/>
    <p:sldId id="287" r:id="rId19"/>
    <p:sldId id="272" r:id="rId20"/>
    <p:sldId id="288" r:id="rId21"/>
    <p:sldId id="273" r:id="rId22"/>
    <p:sldId id="289" r:id="rId23"/>
    <p:sldId id="277" r:id="rId24"/>
    <p:sldId id="279" r:id="rId25"/>
    <p:sldId id="280" r:id="rId26"/>
    <p:sldId id="290" r:id="rId27"/>
    <p:sldId id="274" r:id="rId28"/>
    <p:sldId id="282"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315B"/>
    <a:srgbClr val="D74564"/>
    <a:srgbClr val="E64B20"/>
    <a:srgbClr val="E65527"/>
    <a:srgbClr val="98315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p:restoredTop sz="78245" autoAdjust="0"/>
  </p:normalViewPr>
  <p:slideViewPr>
    <p:cSldViewPr snapToGrid="0">
      <p:cViewPr varScale="1">
        <p:scale>
          <a:sx n="94" d="100"/>
          <a:sy n="94" d="100"/>
        </p:scale>
        <p:origin x="2264" y="184"/>
      </p:cViewPr>
      <p:guideLst/>
    </p:cSldViewPr>
  </p:slideViewPr>
  <p:notesTextViewPr>
    <p:cViewPr>
      <p:scale>
        <a:sx n="1" d="1"/>
        <a:sy n="1" d="1"/>
      </p:scale>
      <p:origin x="0" y="0"/>
    </p:cViewPr>
  </p:notesTextViewPr>
  <p:sorterViewPr>
    <p:cViewPr>
      <p:scale>
        <a:sx n="103" d="100"/>
        <a:sy n="103" d="100"/>
      </p:scale>
      <p:origin x="0" y="-48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GB"/>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17F02F-2FE6-5844-A5C1-1D4D944BFE22}" type="datetimeFigureOut">
              <a:rPr lang="ru-GB" smtClean="0"/>
              <a:t>02/15/2024</a:t>
            </a:fld>
            <a:endParaRPr lang="ru-GB"/>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GB"/>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GB"/>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GB"/>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77235F-7CFD-6C48-9C20-B1E8C6EEFE94}" type="slidenum">
              <a:rPr lang="ru-GB" smtClean="0"/>
              <a:t>‹#›</a:t>
            </a:fld>
            <a:endParaRPr lang="ru-GB"/>
          </a:p>
        </p:txBody>
      </p:sp>
    </p:spTree>
    <p:extLst>
      <p:ext uri="{BB962C8B-B14F-4D97-AF65-F5344CB8AC3E}">
        <p14:creationId xmlns:p14="http://schemas.microsoft.com/office/powerpoint/2010/main" val="310125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D77235F-7CFD-6C48-9C20-B1E8C6EEFE94}" type="slidenum">
              <a:rPr lang="ru-GB" smtClean="0"/>
              <a:t>1</a:t>
            </a:fld>
            <a:endParaRPr lang="ru-GB"/>
          </a:p>
        </p:txBody>
      </p:sp>
    </p:spTree>
    <p:extLst>
      <p:ext uri="{BB962C8B-B14F-4D97-AF65-F5344CB8AC3E}">
        <p14:creationId xmlns:p14="http://schemas.microsoft.com/office/powerpoint/2010/main" val="40261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Что отличало того человека от тех кто не получил подарок</a:t>
            </a:r>
            <a:endParaRPr lang="ru-GB"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kern="0" dirty="0">
                <a:effectLst/>
                <a:latin typeface="Arial Narrow" panose="020B0604020202020204" pitchFamily="34" charset="0"/>
                <a:ea typeface="Times New Roman" panose="02020603050405020304" pitchFamily="18" charset="0"/>
                <a:cs typeface="Arial Narrow" panose="020B0604020202020204" pitchFamily="34" charset="0"/>
              </a:rPr>
              <a:t>Каким образом дар вечной̆ жизни становится вашим? </a:t>
            </a:r>
          </a:p>
          <a:p>
            <a:endParaRPr lang="ru-GB" dirty="0"/>
          </a:p>
        </p:txBody>
      </p:sp>
      <p:sp>
        <p:nvSpPr>
          <p:cNvPr id="4" name="Номер слайда 3"/>
          <p:cNvSpPr>
            <a:spLocks noGrp="1"/>
          </p:cNvSpPr>
          <p:nvPr>
            <p:ph type="sldNum" sz="quarter" idx="5"/>
          </p:nvPr>
        </p:nvSpPr>
        <p:spPr/>
        <p:txBody>
          <a:bodyPr/>
          <a:lstStyle/>
          <a:p>
            <a:fld id="{ED77235F-7CFD-6C48-9C20-B1E8C6EEFE94}" type="slidenum">
              <a:rPr lang="ru-GB" smtClean="0"/>
              <a:t>15</a:t>
            </a:fld>
            <a:endParaRPr lang="ru-GB"/>
          </a:p>
        </p:txBody>
      </p:sp>
    </p:spTree>
    <p:extLst>
      <p:ext uri="{BB962C8B-B14F-4D97-AF65-F5344CB8AC3E}">
        <p14:creationId xmlns:p14="http://schemas.microsoft.com/office/powerpoint/2010/main" val="3367298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526BA-177A-D96A-9755-A0B89753D3AE}"/>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D34F20E2-27B7-66CE-A18F-3C736C30CAE1}"/>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DF71DA47-427F-87A4-685F-947A37728416}"/>
              </a:ext>
            </a:extLst>
          </p:cNvPr>
          <p:cNvSpPr>
            <a:spLocks noGrp="1"/>
          </p:cNvSpPr>
          <p:nvPr>
            <p:ph type="body" idx="1"/>
          </p:nvPr>
        </p:nvSpPr>
        <p:spPr/>
        <p:txBody>
          <a:bodyPr/>
          <a:lstStyle/>
          <a:p>
            <a:r>
              <a:rPr lang="ru-RU" dirty="0"/>
              <a:t>Что отличало того человека от тех кто не получил подарок</a:t>
            </a:r>
            <a:endParaRPr lang="ru-GB"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kern="0" dirty="0">
                <a:effectLst/>
                <a:latin typeface="Arial Narrow" panose="020B0604020202020204" pitchFamily="34" charset="0"/>
                <a:ea typeface="Times New Roman" panose="02020603050405020304" pitchFamily="18" charset="0"/>
                <a:cs typeface="Arial Narrow" panose="020B0604020202020204" pitchFamily="34" charset="0"/>
              </a:rPr>
              <a:t>Каким образом дар вечной̆ жизни становится вашим? </a:t>
            </a:r>
          </a:p>
          <a:p>
            <a:endParaRPr lang="ru-GB" dirty="0"/>
          </a:p>
        </p:txBody>
      </p:sp>
      <p:sp>
        <p:nvSpPr>
          <p:cNvPr id="4" name="Номер слайда 3">
            <a:extLst>
              <a:ext uri="{FF2B5EF4-FFF2-40B4-BE49-F238E27FC236}">
                <a16:creationId xmlns:a16="http://schemas.microsoft.com/office/drawing/2014/main" id="{9E91AAFC-EC54-9843-EC3A-5150F48DDCB3}"/>
              </a:ext>
            </a:extLst>
          </p:cNvPr>
          <p:cNvSpPr>
            <a:spLocks noGrp="1"/>
          </p:cNvSpPr>
          <p:nvPr>
            <p:ph type="sldNum" sz="quarter" idx="5"/>
          </p:nvPr>
        </p:nvSpPr>
        <p:spPr/>
        <p:txBody>
          <a:bodyPr/>
          <a:lstStyle/>
          <a:p>
            <a:fld id="{ED77235F-7CFD-6C48-9C20-B1E8C6EEFE94}" type="slidenum">
              <a:rPr lang="ru-GB" smtClean="0"/>
              <a:t>16</a:t>
            </a:fld>
            <a:endParaRPr lang="ru-GB"/>
          </a:p>
        </p:txBody>
      </p:sp>
    </p:spTree>
    <p:extLst>
      <p:ext uri="{BB962C8B-B14F-4D97-AF65-F5344CB8AC3E}">
        <p14:creationId xmlns:p14="http://schemas.microsoft.com/office/powerpoint/2010/main" val="1251211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kern="0" dirty="0">
                <a:effectLst/>
                <a:latin typeface="Arial Narrow" panose="020B0604020202020204" pitchFamily="34" charset="0"/>
                <a:ea typeface="Times New Roman" panose="02020603050405020304" pitchFamily="18" charset="0"/>
                <a:cs typeface="Arial Narrow" panose="020B0604020202020204" pitchFamily="34" charset="0"/>
              </a:rPr>
              <a:t>Он не хочет оставаться в прихожей вашего сердца</a:t>
            </a:r>
          </a:p>
          <a:p>
            <a:r>
              <a:rPr lang="ru-GB" kern="0" dirty="0">
                <a:effectLst/>
                <a:latin typeface="Arial Narrow" panose="020B0604020202020204" pitchFamily="34" charset="0"/>
                <a:ea typeface="Times New Roman" panose="02020603050405020304" pitchFamily="18" charset="0"/>
                <a:cs typeface="Arial Narrow" panose="020B0604020202020204" pitchFamily="34" charset="0"/>
              </a:rPr>
              <a:t>Каков ваш ответ на Божье предложение?</a:t>
            </a:r>
            <a:endParaRPr lang="ru-GB" dirty="0"/>
          </a:p>
        </p:txBody>
      </p:sp>
      <p:sp>
        <p:nvSpPr>
          <p:cNvPr id="4" name="Номер слайда 3"/>
          <p:cNvSpPr>
            <a:spLocks noGrp="1"/>
          </p:cNvSpPr>
          <p:nvPr>
            <p:ph type="sldNum" sz="quarter" idx="5"/>
          </p:nvPr>
        </p:nvSpPr>
        <p:spPr/>
        <p:txBody>
          <a:bodyPr/>
          <a:lstStyle/>
          <a:p>
            <a:fld id="{ED77235F-7CFD-6C48-9C20-B1E8C6EEFE94}" type="slidenum">
              <a:rPr lang="ru-GB" smtClean="0"/>
              <a:t>17</a:t>
            </a:fld>
            <a:endParaRPr lang="ru-GB"/>
          </a:p>
        </p:txBody>
      </p:sp>
    </p:spTree>
    <p:extLst>
      <p:ext uri="{BB962C8B-B14F-4D97-AF65-F5344CB8AC3E}">
        <p14:creationId xmlns:p14="http://schemas.microsoft.com/office/powerpoint/2010/main" val="1977350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16ACC-4F64-1DC8-02DD-FFB73A604805}"/>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DEB1804C-3100-0A6B-FAC5-461E85262245}"/>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A5097B9B-2AC3-22BF-A67B-512FA93A9D2C}"/>
              </a:ext>
            </a:extLst>
          </p:cNvPr>
          <p:cNvSpPr>
            <a:spLocks noGrp="1"/>
          </p:cNvSpPr>
          <p:nvPr>
            <p:ph type="body" idx="1"/>
          </p:nvPr>
        </p:nvSpPr>
        <p:spPr/>
        <p:txBody>
          <a:bodyPr/>
          <a:lstStyle/>
          <a:p>
            <a:r>
              <a:rPr lang="ru-RU" kern="0" dirty="0">
                <a:effectLst/>
                <a:latin typeface="Arial Narrow" panose="020B0604020202020204" pitchFamily="34" charset="0"/>
                <a:ea typeface="Times New Roman" panose="02020603050405020304" pitchFamily="18" charset="0"/>
                <a:cs typeface="Arial Narrow" panose="020B0604020202020204" pitchFamily="34" charset="0"/>
              </a:rPr>
              <a:t>Он не хочет оставаться в прихожей вашего сердца</a:t>
            </a:r>
          </a:p>
          <a:p>
            <a:r>
              <a:rPr lang="ru-GB" kern="0" dirty="0">
                <a:effectLst/>
                <a:latin typeface="Arial Narrow" panose="020B0604020202020204" pitchFamily="34" charset="0"/>
                <a:ea typeface="Times New Roman" panose="02020603050405020304" pitchFamily="18" charset="0"/>
                <a:cs typeface="Arial Narrow" panose="020B0604020202020204" pitchFamily="34" charset="0"/>
              </a:rPr>
              <a:t>Каков ваш ответ на Божье предложение?</a:t>
            </a:r>
            <a:endParaRPr lang="ru-GB" dirty="0"/>
          </a:p>
        </p:txBody>
      </p:sp>
      <p:sp>
        <p:nvSpPr>
          <p:cNvPr id="4" name="Номер слайда 3">
            <a:extLst>
              <a:ext uri="{FF2B5EF4-FFF2-40B4-BE49-F238E27FC236}">
                <a16:creationId xmlns:a16="http://schemas.microsoft.com/office/drawing/2014/main" id="{3B0F05D3-BF95-3AEF-6D58-1B44534AE800}"/>
              </a:ext>
            </a:extLst>
          </p:cNvPr>
          <p:cNvSpPr>
            <a:spLocks noGrp="1"/>
          </p:cNvSpPr>
          <p:nvPr>
            <p:ph type="sldNum" sz="quarter" idx="5"/>
          </p:nvPr>
        </p:nvSpPr>
        <p:spPr/>
        <p:txBody>
          <a:bodyPr/>
          <a:lstStyle/>
          <a:p>
            <a:fld id="{ED77235F-7CFD-6C48-9C20-B1E8C6EEFE94}" type="slidenum">
              <a:rPr lang="ru-GB" smtClean="0"/>
              <a:t>18</a:t>
            </a:fld>
            <a:endParaRPr lang="ru-GB"/>
          </a:p>
        </p:txBody>
      </p:sp>
    </p:spTree>
    <p:extLst>
      <p:ext uri="{BB962C8B-B14F-4D97-AF65-F5344CB8AC3E}">
        <p14:creationId xmlns:p14="http://schemas.microsoft.com/office/powerpoint/2010/main" val="2040037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GB" sz="1200" kern="0" dirty="0">
                <a:effectLst/>
                <a:latin typeface="Octava"/>
                <a:ea typeface="Times New Roman" panose="02020603050405020304" pitchFamily="18" charset="0"/>
                <a:cs typeface="Times New Roman" panose="02020603050405020304" pitchFamily="18" charset="0"/>
              </a:rPr>
              <a:t>Что Иисус делает для вас, когда вы исповедуете свои грехи? </a:t>
            </a:r>
            <a:endParaRPr lang="en-US" sz="1200" kern="0" dirty="0">
              <a:effectLst/>
              <a:latin typeface="Octava"/>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b="1" dirty="0">
                <a:solidFill>
                  <a:srgbClr val="004CBF"/>
                </a:solidFill>
                <a:effectLst/>
                <a:latin typeface="open-sans"/>
              </a:rPr>
              <a:t>Одна из причин того, что мы продолжаем грешить, — неверие в то, что мы прощены. уверенность ведет к победе; неуверенность сулит поражение (1 Ин. 3:2,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15A6C"/>
              </a:solidFill>
              <a:effectLst/>
              <a:latin typeface="pt-serif"/>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15A6C"/>
                </a:solidFill>
                <a:effectLst/>
                <a:latin typeface="pt-serif"/>
              </a:rPr>
              <a:t>“</a:t>
            </a:r>
            <a:r>
              <a:rPr lang="ru-RU" b="0" i="0" dirty="0">
                <a:solidFill>
                  <a:srgbClr val="315A6C"/>
                </a:solidFill>
                <a:effectLst/>
                <a:latin typeface="pt-serif"/>
              </a:rPr>
              <a:t>Иисус любит, когда мы приходим к Нему такими, какие мы есть, ибо это единственный путь, которым мы можем приходить. Он не устанавливает ограничений на то, сколько раз мы можем быть приняты Им. Он любит нас, потому что мы Его дети, а не за что-то хорошее в нас. И лишь когда мы окончательно поймем, что Он любит и принимает нас, только тогда мы начнем меняться к лучшему. Вера в то, что Он принимает нас, приводит к таким переменам</a:t>
            </a:r>
            <a:r>
              <a:rPr lang="en-US" b="0" i="0" dirty="0">
                <a:solidFill>
                  <a:srgbClr val="315A6C"/>
                </a:solidFill>
                <a:effectLst/>
                <a:latin typeface="pt-serif"/>
              </a:rPr>
              <a:t>”</a:t>
            </a:r>
            <a:r>
              <a:rPr lang="ru-RU" b="0" i="0" dirty="0">
                <a:solidFill>
                  <a:srgbClr val="315A6C"/>
                </a:solidFill>
                <a:effectLst/>
                <a:latin typeface="pt-serif"/>
              </a:rPr>
              <a:t>.</a:t>
            </a:r>
            <a:endParaRPr lang="ru-GB"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ru-GB" dirty="0"/>
          </a:p>
        </p:txBody>
      </p:sp>
      <p:sp>
        <p:nvSpPr>
          <p:cNvPr id="4" name="Номер слайда 3"/>
          <p:cNvSpPr>
            <a:spLocks noGrp="1"/>
          </p:cNvSpPr>
          <p:nvPr>
            <p:ph type="sldNum" sz="quarter" idx="5"/>
          </p:nvPr>
        </p:nvSpPr>
        <p:spPr/>
        <p:txBody>
          <a:bodyPr/>
          <a:lstStyle/>
          <a:p>
            <a:fld id="{ED77235F-7CFD-6C48-9C20-B1E8C6EEFE94}" type="slidenum">
              <a:rPr lang="ru-GB" smtClean="0"/>
              <a:t>19</a:t>
            </a:fld>
            <a:endParaRPr lang="ru-GB"/>
          </a:p>
        </p:txBody>
      </p:sp>
    </p:spTree>
    <p:extLst>
      <p:ext uri="{BB962C8B-B14F-4D97-AF65-F5344CB8AC3E}">
        <p14:creationId xmlns:p14="http://schemas.microsoft.com/office/powerpoint/2010/main" val="492871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57248-240B-736F-29CB-F1DC8E33DBFB}"/>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8151DE53-F911-FCD1-E8C4-425AD8FA8753}"/>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B4EC4381-0D47-BF94-50F5-3FA1B21C585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GB" sz="1200" kern="0" dirty="0">
                <a:effectLst/>
                <a:latin typeface="Octava"/>
                <a:ea typeface="Times New Roman" panose="02020603050405020304" pitchFamily="18" charset="0"/>
                <a:cs typeface="Times New Roman" panose="02020603050405020304" pitchFamily="18" charset="0"/>
              </a:rPr>
              <a:t>Что Иисус делает для вас, когда вы исповедуете свои грехи? </a:t>
            </a:r>
            <a:endParaRPr lang="en-US" sz="1200" kern="0" dirty="0">
              <a:effectLst/>
              <a:latin typeface="Octava"/>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b="1" dirty="0">
                <a:solidFill>
                  <a:srgbClr val="004CBF"/>
                </a:solidFill>
                <a:effectLst/>
                <a:latin typeface="open-sans"/>
              </a:rPr>
              <a:t>Одна из причин того, что мы продолжаем грешить, — неверие в то, что мы прощены. уверенность ведет к победе; неуверенность сулит поражение (1 Ин. 3:2,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15A6C"/>
              </a:solidFill>
              <a:effectLst/>
              <a:latin typeface="pt-serif"/>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15A6C"/>
                </a:solidFill>
                <a:effectLst/>
                <a:latin typeface="pt-serif"/>
              </a:rPr>
              <a:t>“</a:t>
            </a:r>
            <a:r>
              <a:rPr lang="ru-RU" b="0" i="0" dirty="0">
                <a:solidFill>
                  <a:srgbClr val="315A6C"/>
                </a:solidFill>
                <a:effectLst/>
                <a:latin typeface="pt-serif"/>
              </a:rPr>
              <a:t>Иисус любит, когда мы приходим к Нему такими, какие мы есть, ибо это единственный путь, которым мы можем приходить. Он не устанавливает ограничений на то, сколько раз мы можем быть приняты Им. Он любит нас, потому что мы Его дети, а не за что-то хорошее в нас. И лишь когда мы окончательно поймем, что Он любит и принимает нас, только тогда мы начнем меняться к лучшему. Вера в то, что Он принимает нас, приводит к таким переменам</a:t>
            </a:r>
            <a:r>
              <a:rPr lang="en-US" b="0" i="0" dirty="0">
                <a:solidFill>
                  <a:srgbClr val="315A6C"/>
                </a:solidFill>
                <a:effectLst/>
                <a:latin typeface="pt-serif"/>
              </a:rPr>
              <a:t>”</a:t>
            </a:r>
            <a:r>
              <a:rPr lang="ru-RU" b="0" i="0" dirty="0">
                <a:solidFill>
                  <a:srgbClr val="315A6C"/>
                </a:solidFill>
                <a:effectLst/>
                <a:latin typeface="pt-serif"/>
              </a:rPr>
              <a:t>.</a:t>
            </a:r>
            <a:endParaRPr lang="ru-GB"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ru-GB" dirty="0"/>
          </a:p>
        </p:txBody>
      </p:sp>
      <p:sp>
        <p:nvSpPr>
          <p:cNvPr id="4" name="Номер слайда 3">
            <a:extLst>
              <a:ext uri="{FF2B5EF4-FFF2-40B4-BE49-F238E27FC236}">
                <a16:creationId xmlns:a16="http://schemas.microsoft.com/office/drawing/2014/main" id="{034EA5B7-C4A0-14DD-FCFE-7D0CC036B285}"/>
              </a:ext>
            </a:extLst>
          </p:cNvPr>
          <p:cNvSpPr>
            <a:spLocks noGrp="1"/>
          </p:cNvSpPr>
          <p:nvPr>
            <p:ph type="sldNum" sz="quarter" idx="5"/>
          </p:nvPr>
        </p:nvSpPr>
        <p:spPr/>
        <p:txBody>
          <a:bodyPr/>
          <a:lstStyle/>
          <a:p>
            <a:fld id="{ED77235F-7CFD-6C48-9C20-B1E8C6EEFE94}" type="slidenum">
              <a:rPr lang="ru-GB" smtClean="0"/>
              <a:t>20</a:t>
            </a:fld>
            <a:endParaRPr lang="ru-GB"/>
          </a:p>
        </p:txBody>
      </p:sp>
    </p:spTree>
    <p:extLst>
      <p:ext uri="{BB962C8B-B14F-4D97-AF65-F5344CB8AC3E}">
        <p14:creationId xmlns:p14="http://schemas.microsoft.com/office/powerpoint/2010/main" val="4083222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GB" kern="0" dirty="0">
                <a:effectLst/>
                <a:latin typeface="Arial Narrow" panose="020B0604020202020204" pitchFamily="34" charset="0"/>
                <a:ea typeface="Times New Roman" panose="02020603050405020304" pitchFamily="18" charset="0"/>
                <a:cs typeface="Arial Narrow" panose="020B0604020202020204" pitchFamily="34" charset="0"/>
              </a:rPr>
              <a:t>На основании этого текста скажите, что вы можете знать наверняка? </a:t>
            </a:r>
            <a:endParaRPr lang="en-US" kern="0" dirty="0">
              <a:effectLst/>
              <a:latin typeface="Arial Narrow" panose="020B0604020202020204" pitchFamily="34" charset="0"/>
              <a:ea typeface="Times New Roman" panose="02020603050405020304" pitchFamily="18" charset="0"/>
              <a:cs typeface="Arial Narrow" panose="020B0604020202020204" pitchFamily="34" charset="0"/>
            </a:endParaRPr>
          </a:p>
          <a:p>
            <a:pPr algn="just"/>
            <a:r>
              <a:rPr lang="ru-RU" b="0" i="0" dirty="0">
                <a:solidFill>
                  <a:srgbClr val="315A6C"/>
                </a:solidFill>
                <a:effectLst/>
                <a:latin typeface="pt-serif"/>
              </a:rPr>
              <a:t> «У меня есть друг», «У меня есть жена», «У нее есть муж». Что мы подразумеваем под этим? Наши взаимоотношения с этими людьми.</a:t>
            </a:r>
          </a:p>
          <a:p>
            <a:pPr algn="just"/>
            <a:r>
              <a:rPr lang="ru-RU" b="0" i="0" dirty="0">
                <a:solidFill>
                  <a:srgbClr val="315A6C"/>
                </a:solidFill>
                <a:effectLst/>
                <a:latin typeface="pt-serif"/>
              </a:rPr>
              <a:t>Когда мы говорим, что имеем Сына, это означает, что мы имеем взаимоотношения с Сыном Божьим, проводим время в общении с Ним. Мы обращаемся к Нему посредством молитвы, слушаем, что Он говорит нам через Свое Слово, и участвуем вместе с Ним в служении и в проповеди другим людям.</a:t>
            </a:r>
          </a:p>
          <a:p>
            <a:pPr algn="just"/>
            <a:r>
              <a:rPr lang="ru-RU" b="0" i="0" dirty="0">
                <a:solidFill>
                  <a:srgbClr val="315A6C"/>
                </a:solidFill>
                <a:effectLst/>
                <a:latin typeface="pt-serif"/>
              </a:rPr>
              <a:t>Итак, если вечная жизнь зависит от того, имеем ли мы Сына, значит, в основании вечной жизни лежат наши взаимоотношения с Иисусом, понимание того, что означает проводить время в ежедневном дружеском общении с Ним.</a:t>
            </a:r>
          </a:p>
          <a:p>
            <a:endParaRPr lang="ru-GB" dirty="0"/>
          </a:p>
        </p:txBody>
      </p:sp>
      <p:sp>
        <p:nvSpPr>
          <p:cNvPr id="4" name="Номер слайда 3"/>
          <p:cNvSpPr>
            <a:spLocks noGrp="1"/>
          </p:cNvSpPr>
          <p:nvPr>
            <p:ph type="sldNum" sz="quarter" idx="5"/>
          </p:nvPr>
        </p:nvSpPr>
        <p:spPr/>
        <p:txBody>
          <a:bodyPr/>
          <a:lstStyle/>
          <a:p>
            <a:fld id="{ED77235F-7CFD-6C48-9C20-B1E8C6EEFE94}" type="slidenum">
              <a:rPr lang="ru-GB" smtClean="0"/>
              <a:t>21</a:t>
            </a:fld>
            <a:endParaRPr lang="ru-GB"/>
          </a:p>
        </p:txBody>
      </p:sp>
    </p:spTree>
    <p:extLst>
      <p:ext uri="{BB962C8B-B14F-4D97-AF65-F5344CB8AC3E}">
        <p14:creationId xmlns:p14="http://schemas.microsoft.com/office/powerpoint/2010/main" val="3366712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ED961-B91F-E341-DB58-E38EC7A2BF71}"/>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EC335BA3-1B36-FB8F-A055-06783C567F88}"/>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AF4FE7A4-183B-4F34-146F-803D0CE8264B}"/>
              </a:ext>
            </a:extLst>
          </p:cNvPr>
          <p:cNvSpPr>
            <a:spLocks noGrp="1"/>
          </p:cNvSpPr>
          <p:nvPr>
            <p:ph type="body" idx="1"/>
          </p:nvPr>
        </p:nvSpPr>
        <p:spPr/>
        <p:txBody>
          <a:bodyPr/>
          <a:lstStyle/>
          <a:p>
            <a:r>
              <a:rPr lang="ru-GB" kern="0" dirty="0">
                <a:effectLst/>
                <a:latin typeface="Arial Narrow" panose="020B0604020202020204" pitchFamily="34" charset="0"/>
                <a:ea typeface="Times New Roman" panose="02020603050405020304" pitchFamily="18" charset="0"/>
                <a:cs typeface="Arial Narrow" panose="020B0604020202020204" pitchFamily="34" charset="0"/>
              </a:rPr>
              <a:t>На основании этого текста скажите, что вы можете знать наверняка? </a:t>
            </a:r>
            <a:endParaRPr lang="en-US" kern="0" dirty="0">
              <a:effectLst/>
              <a:latin typeface="Arial Narrow" panose="020B0604020202020204" pitchFamily="34" charset="0"/>
              <a:ea typeface="Times New Roman" panose="02020603050405020304" pitchFamily="18" charset="0"/>
              <a:cs typeface="Arial Narrow" panose="020B0604020202020204" pitchFamily="34" charset="0"/>
            </a:endParaRPr>
          </a:p>
          <a:p>
            <a:pPr algn="just"/>
            <a:r>
              <a:rPr lang="ru-RU" b="0" i="0" dirty="0">
                <a:solidFill>
                  <a:srgbClr val="315A6C"/>
                </a:solidFill>
                <a:effectLst/>
                <a:latin typeface="pt-serif"/>
              </a:rPr>
              <a:t> «У меня есть друг», «У меня есть жена», «У нее есть муж». Что мы подразумеваем под этим? Наши взаимоотношения с этими людьми.</a:t>
            </a:r>
          </a:p>
          <a:p>
            <a:pPr algn="just"/>
            <a:r>
              <a:rPr lang="ru-RU" b="0" i="0" dirty="0">
                <a:solidFill>
                  <a:srgbClr val="315A6C"/>
                </a:solidFill>
                <a:effectLst/>
                <a:latin typeface="pt-serif"/>
              </a:rPr>
              <a:t>Когда мы говорим, что имеем Сына, это означает, что мы имеем взаимоотношения с Сыном Божьим, проводим время в общении с Ним. Мы обращаемся к Нему посредством молитвы, слушаем, что Он говорит нам через Свое Слово, и участвуем вместе с Ним в служении и в проповеди другим людям.</a:t>
            </a:r>
          </a:p>
          <a:p>
            <a:pPr algn="just"/>
            <a:r>
              <a:rPr lang="ru-RU" b="0" i="0" dirty="0">
                <a:solidFill>
                  <a:srgbClr val="315A6C"/>
                </a:solidFill>
                <a:effectLst/>
                <a:latin typeface="pt-serif"/>
              </a:rPr>
              <a:t>Итак, если вечная жизнь зависит от того, имеем ли мы Сына, значит, в основании вечной жизни лежат наши взаимоотношения с Иисусом, понимание того, что означает проводить время в ежедневном дружеском общении с Ним.</a:t>
            </a:r>
          </a:p>
          <a:p>
            <a:endParaRPr lang="ru-GB" dirty="0"/>
          </a:p>
        </p:txBody>
      </p:sp>
      <p:sp>
        <p:nvSpPr>
          <p:cNvPr id="4" name="Номер слайда 3">
            <a:extLst>
              <a:ext uri="{FF2B5EF4-FFF2-40B4-BE49-F238E27FC236}">
                <a16:creationId xmlns:a16="http://schemas.microsoft.com/office/drawing/2014/main" id="{BEC557FA-2A1E-AB17-7209-08C49EA55F13}"/>
              </a:ext>
            </a:extLst>
          </p:cNvPr>
          <p:cNvSpPr>
            <a:spLocks noGrp="1"/>
          </p:cNvSpPr>
          <p:nvPr>
            <p:ph type="sldNum" sz="quarter" idx="5"/>
          </p:nvPr>
        </p:nvSpPr>
        <p:spPr/>
        <p:txBody>
          <a:bodyPr/>
          <a:lstStyle/>
          <a:p>
            <a:fld id="{ED77235F-7CFD-6C48-9C20-B1E8C6EEFE94}" type="slidenum">
              <a:rPr lang="ru-GB" smtClean="0"/>
              <a:t>22</a:t>
            </a:fld>
            <a:endParaRPr lang="ru-GB"/>
          </a:p>
        </p:txBody>
      </p:sp>
    </p:spTree>
    <p:extLst>
      <p:ext uri="{BB962C8B-B14F-4D97-AF65-F5344CB8AC3E}">
        <p14:creationId xmlns:p14="http://schemas.microsoft.com/office/powerpoint/2010/main" val="389399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F0661-C6E2-62F7-AC46-DE974977C81C}"/>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241E55D5-3EA7-5595-AFB6-F5CE62D355FC}"/>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B725B71E-6FAB-9665-9C0D-B7F60B4500E0}"/>
              </a:ext>
            </a:extLst>
          </p:cNvPr>
          <p:cNvSpPr>
            <a:spLocks noGrp="1"/>
          </p:cNvSpPr>
          <p:nvPr>
            <p:ph type="body" idx="1"/>
          </p:nvPr>
        </p:nvSpPr>
        <p:spPr/>
        <p:txBody>
          <a:bodyPr/>
          <a:lstStyle/>
          <a:p>
            <a:r>
              <a:rPr lang="ru-GB" kern="0" dirty="0">
                <a:effectLst/>
                <a:latin typeface="Arial Narrow" panose="020B0604020202020204" pitchFamily="34" charset="0"/>
                <a:ea typeface="Times New Roman" panose="02020603050405020304" pitchFamily="18" charset="0"/>
                <a:cs typeface="Arial Narrow" panose="020B0604020202020204" pitchFamily="34" charset="0"/>
              </a:rPr>
              <a:t>На осно</a:t>
            </a:r>
            <a:endParaRPr lang="en-US" kern="0" dirty="0">
              <a:effectLst/>
              <a:latin typeface="Arial Narrow" panose="020B0604020202020204" pitchFamily="34" charset="0"/>
              <a:ea typeface="Times New Roman" panose="02020603050405020304" pitchFamily="18" charset="0"/>
              <a:cs typeface="Arial Narrow" panose="020B0604020202020204" pitchFamily="34" charset="0"/>
            </a:endParaRPr>
          </a:p>
          <a:p>
            <a:pPr indent="0">
              <a:buNone/>
            </a:pPr>
            <a:r>
              <a:rPr lang="ru-RU" b="0" i="0" dirty="0">
                <a:solidFill>
                  <a:srgbClr val="315A6C"/>
                </a:solidFill>
                <a:effectLst/>
                <a:latin typeface="Arial Narrow" panose="020B0606020202030204" pitchFamily="34" charset="0"/>
              </a:rPr>
              <a:t>«Чтобы следовать за Иисусом, необходимо вначале обратиться к Нему всем сердцем и </a:t>
            </a:r>
            <a:r>
              <a:rPr lang="ru-RU" b="1" i="0" dirty="0">
                <a:solidFill>
                  <a:srgbClr val="315A6C"/>
                </a:solidFill>
                <a:effectLst/>
                <a:latin typeface="Arial Narrow" panose="020B0606020202030204" pitchFamily="34" charset="0"/>
              </a:rPr>
              <a:t>возобновлять это обращение каждый день» </a:t>
            </a:r>
            <a:r>
              <a:rPr lang="ru-RU" b="0" i="0" dirty="0">
                <a:solidFill>
                  <a:srgbClr val="315A6C"/>
                </a:solidFill>
                <a:effectLst/>
                <a:latin typeface="Arial Narrow" panose="020B0606020202030204" pitchFamily="34" charset="0"/>
              </a:rPr>
              <a:t>(Е. Уайт. Библейский комментарий АСД, т. 1, с. 1113). </a:t>
            </a:r>
            <a:endParaRPr lang="en-US" b="0" i="0" dirty="0">
              <a:solidFill>
                <a:srgbClr val="315A6C"/>
              </a:solidFill>
              <a:effectLst/>
              <a:latin typeface="Arial Narrow" panose="020B0606020202030204" pitchFamily="34" charset="0"/>
            </a:endParaRPr>
          </a:p>
          <a:p>
            <a:pPr indent="0">
              <a:buNone/>
            </a:pPr>
            <a:r>
              <a:rPr lang="ru-RU" b="0" i="0" dirty="0">
                <a:solidFill>
                  <a:srgbClr val="315A6C"/>
                </a:solidFill>
                <a:effectLst/>
                <a:latin typeface="Arial Narrow" panose="020B0606020202030204" pitchFamily="34" charset="0"/>
              </a:rPr>
              <a:t>Иисус сказал: «Если кто хочет идти за Мною, </a:t>
            </a:r>
            <a:r>
              <a:rPr lang="ru-RU" b="0" i="0" dirty="0" err="1">
                <a:solidFill>
                  <a:srgbClr val="315A6C"/>
                </a:solidFill>
                <a:effectLst/>
                <a:latin typeface="Arial Narrow" panose="020B0606020202030204" pitchFamily="34" charset="0"/>
              </a:rPr>
              <a:t>отвергнись</a:t>
            </a:r>
            <a:r>
              <a:rPr lang="ru-RU" b="0" i="0" dirty="0">
                <a:solidFill>
                  <a:srgbClr val="315A6C"/>
                </a:solidFill>
                <a:effectLst/>
                <a:latin typeface="Arial Narrow" panose="020B0606020202030204" pitchFamily="34" charset="0"/>
              </a:rPr>
              <a:t> себя и бери крест свой </a:t>
            </a:r>
            <a:r>
              <a:rPr lang="ru-RU" b="1" i="0" dirty="0">
                <a:solidFill>
                  <a:srgbClr val="315A6C"/>
                </a:solidFill>
                <a:effectLst/>
                <a:latin typeface="Arial Narrow" panose="020B0606020202030204" pitchFamily="34" charset="0"/>
              </a:rPr>
              <a:t>всякий день и следуй за Мною» </a:t>
            </a:r>
            <a:r>
              <a:rPr lang="ru-RU" b="0" i="0" dirty="0">
                <a:solidFill>
                  <a:srgbClr val="315A6C"/>
                </a:solidFill>
                <a:effectLst/>
                <a:latin typeface="Arial Narrow" panose="020B0606020202030204" pitchFamily="34" charset="0"/>
              </a:rPr>
              <a:t>(</a:t>
            </a:r>
            <a:r>
              <a:rPr lang="ru-RU" b="0" i="0" dirty="0" err="1">
                <a:solidFill>
                  <a:srgbClr val="315A6C"/>
                </a:solidFill>
                <a:effectLst/>
                <a:latin typeface="Arial Narrow" panose="020B0606020202030204" pitchFamily="34" charset="0"/>
              </a:rPr>
              <a:t>Лк</a:t>
            </a:r>
            <a:r>
              <a:rPr lang="ru-RU" b="0" i="0" dirty="0">
                <a:solidFill>
                  <a:srgbClr val="315A6C"/>
                </a:solidFill>
                <a:effectLst/>
                <a:latin typeface="Arial Narrow" panose="020B0606020202030204" pitchFamily="34" charset="0"/>
              </a:rPr>
              <a:t>. 9:23 — др. пер.).</a:t>
            </a:r>
            <a:endParaRPr lang="ru-RU" dirty="0">
              <a:latin typeface="Arial Narrow" panose="020B0606020202030204" pitchFamily="34" charset="0"/>
            </a:endParaRPr>
          </a:p>
          <a:p>
            <a:r>
              <a:rPr lang="ru-GB" kern="0" dirty="0">
                <a:effectLst/>
                <a:latin typeface="Arial Narrow" panose="020B0604020202020204" pitchFamily="34" charset="0"/>
                <a:ea typeface="Times New Roman" panose="02020603050405020304" pitchFamily="18" charset="0"/>
                <a:cs typeface="Arial Narrow" panose="020B0604020202020204" pitchFamily="34" charset="0"/>
              </a:rPr>
              <a:t>вании этого текста скажите, что вы можете знать наверняка? </a:t>
            </a:r>
            <a:endParaRPr lang="ru-GB" dirty="0"/>
          </a:p>
        </p:txBody>
      </p:sp>
      <p:sp>
        <p:nvSpPr>
          <p:cNvPr id="4" name="Номер слайда 3">
            <a:extLst>
              <a:ext uri="{FF2B5EF4-FFF2-40B4-BE49-F238E27FC236}">
                <a16:creationId xmlns:a16="http://schemas.microsoft.com/office/drawing/2014/main" id="{ED48DEEB-0C6C-13F3-4817-CB850E616BA9}"/>
              </a:ext>
            </a:extLst>
          </p:cNvPr>
          <p:cNvSpPr>
            <a:spLocks noGrp="1"/>
          </p:cNvSpPr>
          <p:nvPr>
            <p:ph type="sldNum" sz="quarter" idx="5"/>
          </p:nvPr>
        </p:nvSpPr>
        <p:spPr/>
        <p:txBody>
          <a:bodyPr/>
          <a:lstStyle/>
          <a:p>
            <a:fld id="{ED77235F-7CFD-6C48-9C20-B1E8C6EEFE94}" type="slidenum">
              <a:rPr lang="ru-GB" smtClean="0"/>
              <a:t>23</a:t>
            </a:fld>
            <a:endParaRPr lang="ru-GB"/>
          </a:p>
        </p:txBody>
      </p:sp>
    </p:spTree>
    <p:extLst>
      <p:ext uri="{BB962C8B-B14F-4D97-AF65-F5344CB8AC3E}">
        <p14:creationId xmlns:p14="http://schemas.microsoft.com/office/powerpoint/2010/main" val="44154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0AD0-A560-FCC0-DD7E-CD6F90D71C1C}"/>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A31468EF-053A-4B37-85AE-BDFF4860C2DB}"/>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409BCB30-CE62-C54A-F6B3-389009591B67}"/>
              </a:ext>
            </a:extLst>
          </p:cNvPr>
          <p:cNvSpPr>
            <a:spLocks noGrp="1"/>
          </p:cNvSpPr>
          <p:nvPr>
            <p:ph type="body" idx="1"/>
          </p:nvPr>
        </p:nvSpPr>
        <p:spPr/>
        <p:txBody>
          <a:bodyPr/>
          <a:lstStyle/>
          <a:p>
            <a:r>
              <a:rPr lang="ru-GB" kern="0" dirty="0">
                <a:effectLst/>
                <a:latin typeface="Arial Narrow" panose="020B0604020202020204" pitchFamily="34" charset="0"/>
                <a:ea typeface="Times New Roman" panose="02020603050405020304" pitchFamily="18" charset="0"/>
                <a:cs typeface="Arial Narrow" panose="020B0604020202020204" pitchFamily="34" charset="0"/>
              </a:rPr>
              <a:t>На основании этого текста скажите, что вы можете знать наверняка? </a:t>
            </a:r>
            <a:endParaRPr lang="ru-GB" dirty="0"/>
          </a:p>
        </p:txBody>
      </p:sp>
      <p:sp>
        <p:nvSpPr>
          <p:cNvPr id="4" name="Номер слайда 3">
            <a:extLst>
              <a:ext uri="{FF2B5EF4-FFF2-40B4-BE49-F238E27FC236}">
                <a16:creationId xmlns:a16="http://schemas.microsoft.com/office/drawing/2014/main" id="{888DD9B7-1F4A-2A69-5D31-DBC3DC795FBC}"/>
              </a:ext>
            </a:extLst>
          </p:cNvPr>
          <p:cNvSpPr>
            <a:spLocks noGrp="1"/>
          </p:cNvSpPr>
          <p:nvPr>
            <p:ph type="sldNum" sz="quarter" idx="5"/>
          </p:nvPr>
        </p:nvSpPr>
        <p:spPr/>
        <p:txBody>
          <a:bodyPr/>
          <a:lstStyle/>
          <a:p>
            <a:fld id="{ED77235F-7CFD-6C48-9C20-B1E8C6EEFE94}" type="slidenum">
              <a:rPr lang="ru-GB" smtClean="0"/>
              <a:t>24</a:t>
            </a:fld>
            <a:endParaRPr lang="ru-GB"/>
          </a:p>
        </p:txBody>
      </p:sp>
    </p:spTree>
    <p:extLst>
      <p:ext uri="{BB962C8B-B14F-4D97-AF65-F5344CB8AC3E}">
        <p14:creationId xmlns:p14="http://schemas.microsoft.com/office/powerpoint/2010/main" val="3828504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GB" dirty="0"/>
              <a:t>Авария</a:t>
            </a:r>
          </a:p>
        </p:txBody>
      </p:sp>
      <p:sp>
        <p:nvSpPr>
          <p:cNvPr id="4" name="Номер слайда 3"/>
          <p:cNvSpPr>
            <a:spLocks noGrp="1"/>
          </p:cNvSpPr>
          <p:nvPr>
            <p:ph type="sldNum" sz="quarter" idx="5"/>
          </p:nvPr>
        </p:nvSpPr>
        <p:spPr/>
        <p:txBody>
          <a:bodyPr/>
          <a:lstStyle/>
          <a:p>
            <a:fld id="{ED77235F-7CFD-6C48-9C20-B1E8C6EEFE94}" type="slidenum">
              <a:rPr lang="ru-GB" smtClean="0"/>
              <a:t>5</a:t>
            </a:fld>
            <a:endParaRPr lang="ru-GB"/>
          </a:p>
        </p:txBody>
      </p:sp>
    </p:spTree>
    <p:extLst>
      <p:ext uri="{BB962C8B-B14F-4D97-AF65-F5344CB8AC3E}">
        <p14:creationId xmlns:p14="http://schemas.microsoft.com/office/powerpoint/2010/main" val="4231835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F8871-DA2C-35ED-B2F4-F1420414E19D}"/>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DE1E8240-E05E-001B-8436-C109B07A4ADA}"/>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57FA67F3-5DA6-9362-EF50-68F0D13C83DD}"/>
              </a:ext>
            </a:extLst>
          </p:cNvPr>
          <p:cNvSpPr>
            <a:spLocks noGrp="1"/>
          </p:cNvSpPr>
          <p:nvPr>
            <p:ph type="body" idx="1"/>
          </p:nvPr>
        </p:nvSpPr>
        <p:spPr/>
        <p:txBody>
          <a:bodyPr/>
          <a:lstStyle/>
          <a:p>
            <a:r>
              <a:rPr lang="ru-GB" kern="0" dirty="0">
                <a:effectLst/>
                <a:latin typeface="Arial Narrow" panose="020B0604020202020204" pitchFamily="34" charset="0"/>
                <a:ea typeface="Times New Roman" panose="02020603050405020304" pitchFamily="18" charset="0"/>
                <a:cs typeface="Arial Narrow" panose="020B0604020202020204" pitchFamily="34" charset="0"/>
              </a:rPr>
              <a:t>На основании этого текста скажите, что вы можете знать наверняка? </a:t>
            </a:r>
            <a:endParaRPr lang="ru-GB" dirty="0"/>
          </a:p>
        </p:txBody>
      </p:sp>
      <p:sp>
        <p:nvSpPr>
          <p:cNvPr id="4" name="Номер слайда 3">
            <a:extLst>
              <a:ext uri="{FF2B5EF4-FFF2-40B4-BE49-F238E27FC236}">
                <a16:creationId xmlns:a16="http://schemas.microsoft.com/office/drawing/2014/main" id="{92DE42E5-81F2-2410-672D-E7B7975814AF}"/>
              </a:ext>
            </a:extLst>
          </p:cNvPr>
          <p:cNvSpPr>
            <a:spLocks noGrp="1"/>
          </p:cNvSpPr>
          <p:nvPr>
            <p:ph type="sldNum" sz="quarter" idx="5"/>
          </p:nvPr>
        </p:nvSpPr>
        <p:spPr/>
        <p:txBody>
          <a:bodyPr/>
          <a:lstStyle/>
          <a:p>
            <a:fld id="{ED77235F-7CFD-6C48-9C20-B1E8C6EEFE94}" type="slidenum">
              <a:rPr lang="ru-GB" smtClean="0"/>
              <a:t>25</a:t>
            </a:fld>
            <a:endParaRPr lang="ru-GB"/>
          </a:p>
        </p:txBody>
      </p:sp>
    </p:spTree>
    <p:extLst>
      <p:ext uri="{BB962C8B-B14F-4D97-AF65-F5344CB8AC3E}">
        <p14:creationId xmlns:p14="http://schemas.microsoft.com/office/powerpoint/2010/main" val="1712272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647AF-9182-F4D7-9ED2-9EB407B80600}"/>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A725B86A-B640-53F7-D7C6-FE3EFFDED161}"/>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A0CBA07C-1C5B-BF96-BB6D-73E9B0270D27}"/>
              </a:ext>
            </a:extLst>
          </p:cNvPr>
          <p:cNvSpPr>
            <a:spLocks noGrp="1"/>
          </p:cNvSpPr>
          <p:nvPr>
            <p:ph type="body" idx="1"/>
          </p:nvPr>
        </p:nvSpPr>
        <p:spPr/>
        <p:txBody>
          <a:bodyPr/>
          <a:lstStyle/>
          <a:p>
            <a:r>
              <a:rPr lang="ru-GB" kern="0" dirty="0">
                <a:effectLst/>
                <a:latin typeface="Arial Narrow" panose="020B0604020202020204" pitchFamily="34" charset="0"/>
                <a:ea typeface="Times New Roman" panose="02020603050405020304" pitchFamily="18" charset="0"/>
                <a:cs typeface="Arial Narrow" panose="020B0604020202020204" pitchFamily="34" charset="0"/>
              </a:rPr>
              <a:t>На основании этого текста скажите, что вы можете знать наверняка? </a:t>
            </a:r>
            <a:endParaRPr lang="ru-GB" dirty="0"/>
          </a:p>
        </p:txBody>
      </p:sp>
      <p:sp>
        <p:nvSpPr>
          <p:cNvPr id="4" name="Номер слайда 3">
            <a:extLst>
              <a:ext uri="{FF2B5EF4-FFF2-40B4-BE49-F238E27FC236}">
                <a16:creationId xmlns:a16="http://schemas.microsoft.com/office/drawing/2014/main" id="{37B75127-96DD-F183-8463-B254A289AEC9}"/>
              </a:ext>
            </a:extLst>
          </p:cNvPr>
          <p:cNvSpPr>
            <a:spLocks noGrp="1"/>
          </p:cNvSpPr>
          <p:nvPr>
            <p:ph type="sldNum" sz="quarter" idx="5"/>
          </p:nvPr>
        </p:nvSpPr>
        <p:spPr/>
        <p:txBody>
          <a:bodyPr/>
          <a:lstStyle/>
          <a:p>
            <a:fld id="{ED77235F-7CFD-6C48-9C20-B1E8C6EEFE94}" type="slidenum">
              <a:rPr lang="ru-GB" smtClean="0"/>
              <a:t>26</a:t>
            </a:fld>
            <a:endParaRPr lang="ru-GB"/>
          </a:p>
        </p:txBody>
      </p:sp>
    </p:spTree>
    <p:extLst>
      <p:ext uri="{BB962C8B-B14F-4D97-AF65-F5344CB8AC3E}">
        <p14:creationId xmlns:p14="http://schemas.microsoft.com/office/powerpoint/2010/main" val="292114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DE47D-73BB-D908-6355-85268B8BB018}"/>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F7814E80-4152-0ACC-BA44-178908E9F09B}"/>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7EF3DEF7-D593-5B27-225D-E078D6A336D9}"/>
              </a:ext>
            </a:extLst>
          </p:cNvPr>
          <p:cNvSpPr>
            <a:spLocks noGrp="1"/>
          </p:cNvSpPr>
          <p:nvPr>
            <p:ph type="body" idx="1"/>
          </p:nvPr>
        </p:nvSpPr>
        <p:spPr/>
        <p:txBody>
          <a:bodyPr/>
          <a:lstStyle/>
          <a:p>
            <a:r>
              <a:rPr lang="ru-GB" kern="0" dirty="0">
                <a:effectLst/>
                <a:latin typeface="Arial Narrow" panose="020B0604020202020204" pitchFamily="34" charset="0"/>
                <a:ea typeface="Times New Roman" panose="02020603050405020304" pitchFamily="18" charset="0"/>
                <a:cs typeface="Arial Narrow" panose="020B0604020202020204" pitchFamily="34" charset="0"/>
              </a:rPr>
              <a:t>На основании этого текста скажите, что вы можете знать наверняка? </a:t>
            </a:r>
            <a:endParaRPr lang="ru-GB" dirty="0"/>
          </a:p>
        </p:txBody>
      </p:sp>
      <p:sp>
        <p:nvSpPr>
          <p:cNvPr id="4" name="Номер слайда 3">
            <a:extLst>
              <a:ext uri="{FF2B5EF4-FFF2-40B4-BE49-F238E27FC236}">
                <a16:creationId xmlns:a16="http://schemas.microsoft.com/office/drawing/2014/main" id="{82A0794A-D10F-F5C9-5365-FC7465CB9DC6}"/>
              </a:ext>
            </a:extLst>
          </p:cNvPr>
          <p:cNvSpPr>
            <a:spLocks noGrp="1"/>
          </p:cNvSpPr>
          <p:nvPr>
            <p:ph type="sldNum" sz="quarter" idx="5"/>
          </p:nvPr>
        </p:nvSpPr>
        <p:spPr/>
        <p:txBody>
          <a:bodyPr/>
          <a:lstStyle/>
          <a:p>
            <a:fld id="{ED77235F-7CFD-6C48-9C20-B1E8C6EEFE94}" type="slidenum">
              <a:rPr lang="ru-GB" smtClean="0"/>
              <a:t>27</a:t>
            </a:fld>
            <a:endParaRPr lang="ru-GB"/>
          </a:p>
        </p:txBody>
      </p:sp>
    </p:spTree>
    <p:extLst>
      <p:ext uri="{BB962C8B-B14F-4D97-AF65-F5344CB8AC3E}">
        <p14:creationId xmlns:p14="http://schemas.microsoft.com/office/powerpoint/2010/main" val="578587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B8D08-1AD5-8AB8-7CC2-ADF0414F73C0}"/>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EB594A28-1BA4-E1D1-7F98-41B4632F3A17}"/>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EF8C5E34-3F52-8995-A586-E7B2E5948A9F}"/>
              </a:ext>
            </a:extLst>
          </p:cNvPr>
          <p:cNvSpPr>
            <a:spLocks noGrp="1"/>
          </p:cNvSpPr>
          <p:nvPr>
            <p:ph type="body" idx="1"/>
          </p:nvPr>
        </p:nvSpPr>
        <p:spPr/>
        <p:txBody>
          <a:bodyPr/>
          <a:lstStyle/>
          <a:p>
            <a:r>
              <a:rPr lang="ru-GB" kern="0" dirty="0">
                <a:effectLst/>
                <a:latin typeface="Arial Narrow" panose="020B0604020202020204" pitchFamily="34" charset="0"/>
                <a:ea typeface="Times New Roman" panose="02020603050405020304" pitchFamily="18" charset="0"/>
                <a:cs typeface="Arial Narrow" panose="020B0604020202020204" pitchFamily="34" charset="0"/>
              </a:rPr>
              <a:t>На основании этого текста скажите, что вы можете знать наверняка? </a:t>
            </a:r>
            <a:endParaRPr lang="ru-GB" dirty="0"/>
          </a:p>
        </p:txBody>
      </p:sp>
      <p:sp>
        <p:nvSpPr>
          <p:cNvPr id="4" name="Номер слайда 3">
            <a:extLst>
              <a:ext uri="{FF2B5EF4-FFF2-40B4-BE49-F238E27FC236}">
                <a16:creationId xmlns:a16="http://schemas.microsoft.com/office/drawing/2014/main" id="{4EC7EEDC-E73C-0100-B8D3-FE9DFF624C40}"/>
              </a:ext>
            </a:extLst>
          </p:cNvPr>
          <p:cNvSpPr>
            <a:spLocks noGrp="1"/>
          </p:cNvSpPr>
          <p:nvPr>
            <p:ph type="sldNum" sz="quarter" idx="5"/>
          </p:nvPr>
        </p:nvSpPr>
        <p:spPr/>
        <p:txBody>
          <a:bodyPr/>
          <a:lstStyle/>
          <a:p>
            <a:fld id="{ED77235F-7CFD-6C48-9C20-B1E8C6EEFE94}" type="slidenum">
              <a:rPr lang="ru-GB" smtClean="0"/>
              <a:t>28</a:t>
            </a:fld>
            <a:endParaRPr lang="ru-GB"/>
          </a:p>
        </p:txBody>
      </p:sp>
    </p:spTree>
    <p:extLst>
      <p:ext uri="{BB962C8B-B14F-4D97-AF65-F5344CB8AC3E}">
        <p14:creationId xmlns:p14="http://schemas.microsoft.com/office/powerpoint/2010/main" val="2252470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GB" dirty="0"/>
          </a:p>
        </p:txBody>
      </p:sp>
      <p:sp>
        <p:nvSpPr>
          <p:cNvPr id="4" name="Номер слайда 3"/>
          <p:cNvSpPr>
            <a:spLocks noGrp="1"/>
          </p:cNvSpPr>
          <p:nvPr>
            <p:ph type="sldNum" sz="quarter" idx="5"/>
          </p:nvPr>
        </p:nvSpPr>
        <p:spPr/>
        <p:txBody>
          <a:bodyPr/>
          <a:lstStyle/>
          <a:p>
            <a:fld id="{ED77235F-7CFD-6C48-9C20-B1E8C6EEFE94}" type="slidenum">
              <a:rPr lang="ru-GB" smtClean="0"/>
              <a:t>8</a:t>
            </a:fld>
            <a:endParaRPr lang="ru-GB"/>
          </a:p>
        </p:txBody>
      </p:sp>
    </p:spTree>
    <p:extLst>
      <p:ext uri="{BB962C8B-B14F-4D97-AF65-F5344CB8AC3E}">
        <p14:creationId xmlns:p14="http://schemas.microsoft.com/office/powerpoint/2010/main" val="3575496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GB" dirty="0"/>
              <a:t>Мужчина держит девушку за руку, которая пытается вырваться</a:t>
            </a:r>
          </a:p>
          <a:p>
            <a:endParaRPr lang="ru-GB" dirty="0"/>
          </a:p>
        </p:txBody>
      </p:sp>
      <p:sp>
        <p:nvSpPr>
          <p:cNvPr id="4" name="Номер слайда 3"/>
          <p:cNvSpPr>
            <a:spLocks noGrp="1"/>
          </p:cNvSpPr>
          <p:nvPr>
            <p:ph type="sldNum" sz="quarter" idx="5"/>
          </p:nvPr>
        </p:nvSpPr>
        <p:spPr/>
        <p:txBody>
          <a:bodyPr/>
          <a:lstStyle/>
          <a:p>
            <a:fld id="{ED77235F-7CFD-6C48-9C20-B1E8C6EEFE94}" type="slidenum">
              <a:rPr lang="ru-GB" smtClean="0"/>
              <a:t>9</a:t>
            </a:fld>
            <a:endParaRPr lang="ru-GB"/>
          </a:p>
        </p:txBody>
      </p:sp>
    </p:spTree>
    <p:extLst>
      <p:ext uri="{BB962C8B-B14F-4D97-AF65-F5344CB8AC3E}">
        <p14:creationId xmlns:p14="http://schemas.microsoft.com/office/powerpoint/2010/main" val="1381978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B72DE-20F4-CCA0-7902-23C2DA784714}"/>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0A5E44BB-C98E-88AD-2DFF-C53401CC7EBC}"/>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DAD2A1BA-95E5-948A-76FB-68C3F822747D}"/>
              </a:ext>
            </a:extLst>
          </p:cNvPr>
          <p:cNvSpPr>
            <a:spLocks noGrp="1"/>
          </p:cNvSpPr>
          <p:nvPr>
            <p:ph type="body" idx="1"/>
          </p:nvPr>
        </p:nvSpPr>
        <p:spPr/>
        <p:txBody>
          <a:bodyPr/>
          <a:lstStyle/>
          <a:p>
            <a:r>
              <a:rPr lang="ru-GB" dirty="0"/>
              <a:t>Мужчина держит девушку за руку, которая пытается вырваться</a:t>
            </a:r>
          </a:p>
          <a:p>
            <a:endParaRPr lang="ru-GB" dirty="0"/>
          </a:p>
        </p:txBody>
      </p:sp>
      <p:sp>
        <p:nvSpPr>
          <p:cNvPr id="4" name="Номер слайда 3">
            <a:extLst>
              <a:ext uri="{FF2B5EF4-FFF2-40B4-BE49-F238E27FC236}">
                <a16:creationId xmlns:a16="http://schemas.microsoft.com/office/drawing/2014/main" id="{960A116A-9985-D318-1DDB-698A31882A50}"/>
              </a:ext>
            </a:extLst>
          </p:cNvPr>
          <p:cNvSpPr>
            <a:spLocks noGrp="1"/>
          </p:cNvSpPr>
          <p:nvPr>
            <p:ph type="sldNum" sz="quarter" idx="5"/>
          </p:nvPr>
        </p:nvSpPr>
        <p:spPr/>
        <p:txBody>
          <a:bodyPr/>
          <a:lstStyle/>
          <a:p>
            <a:fld id="{ED77235F-7CFD-6C48-9C20-B1E8C6EEFE94}" type="slidenum">
              <a:rPr lang="ru-GB" smtClean="0"/>
              <a:t>10</a:t>
            </a:fld>
            <a:endParaRPr lang="ru-GB"/>
          </a:p>
        </p:txBody>
      </p:sp>
    </p:spTree>
    <p:extLst>
      <p:ext uri="{BB962C8B-B14F-4D97-AF65-F5344CB8AC3E}">
        <p14:creationId xmlns:p14="http://schemas.microsoft.com/office/powerpoint/2010/main" val="1204411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GB" dirty="0"/>
              <a:t>Иллюстрация с людьми разного роста выровненных по человеку, который держит руки. </a:t>
            </a:r>
            <a:r>
              <a:rPr lang="ru-RU" dirty="0"/>
              <a:t>В</a:t>
            </a:r>
            <a:r>
              <a:rPr lang="ru-GB" dirty="0"/>
              <a:t> виде креста</a:t>
            </a:r>
          </a:p>
          <a:p>
            <a:r>
              <a:rPr lang="ru-RU" kern="0" dirty="0">
                <a:effectLst/>
                <a:latin typeface="Arial Narrow" panose="020B0604020202020204" pitchFamily="34" charset="0"/>
                <a:ea typeface="Times New Roman" panose="02020603050405020304" pitchFamily="18" charset="0"/>
                <a:cs typeface="Arial Narrow" panose="020B0604020202020204" pitchFamily="34" charset="0"/>
              </a:rPr>
              <a:t>Какая проблема есть у всех нас?</a:t>
            </a:r>
          </a:p>
          <a:p>
            <a:r>
              <a:rPr lang="ru-RU" kern="0" dirty="0">
                <a:effectLst/>
                <a:latin typeface="Arial Narrow" panose="020B0604020202020204" pitchFamily="34" charset="0"/>
                <a:ea typeface="Times New Roman" panose="02020603050405020304" pitchFamily="18" charset="0"/>
                <a:cs typeface="Arial Narrow" panose="020B0604020202020204" pitchFamily="34" charset="0"/>
              </a:rPr>
              <a:t>Каков результат наших грехов?</a:t>
            </a:r>
            <a:r>
              <a:rPr lang="ru-GB" kern="0" dirty="0">
                <a:effectLst/>
                <a:latin typeface="Arial Narrow" panose="020B0604020202020204" pitchFamily="34" charset="0"/>
                <a:ea typeface="Times New Roman" panose="02020603050405020304" pitchFamily="18" charset="0"/>
                <a:cs typeface="Arial Narrow" panose="020B0604020202020204" pitchFamily="34" charset="0"/>
              </a:rPr>
              <a:t>? </a:t>
            </a:r>
            <a:endParaRPr lang="ru-GB" dirty="0"/>
          </a:p>
        </p:txBody>
      </p:sp>
      <p:sp>
        <p:nvSpPr>
          <p:cNvPr id="4" name="Номер слайда 3"/>
          <p:cNvSpPr>
            <a:spLocks noGrp="1"/>
          </p:cNvSpPr>
          <p:nvPr>
            <p:ph type="sldNum" sz="quarter" idx="5"/>
          </p:nvPr>
        </p:nvSpPr>
        <p:spPr/>
        <p:txBody>
          <a:bodyPr/>
          <a:lstStyle/>
          <a:p>
            <a:fld id="{ED77235F-7CFD-6C48-9C20-B1E8C6EEFE94}" type="slidenum">
              <a:rPr lang="ru-GB" smtClean="0"/>
              <a:t>11</a:t>
            </a:fld>
            <a:endParaRPr lang="ru-GB"/>
          </a:p>
        </p:txBody>
      </p:sp>
    </p:spTree>
    <p:extLst>
      <p:ext uri="{BB962C8B-B14F-4D97-AF65-F5344CB8AC3E}">
        <p14:creationId xmlns:p14="http://schemas.microsoft.com/office/powerpoint/2010/main" val="2858774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10B32-AA30-9A3C-66E7-AD6BE4FBC944}"/>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22944A2D-2D90-9030-5EED-ED1EE1AE3259}"/>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8EABC482-1259-4204-97F1-F5C00F8233EC}"/>
              </a:ext>
            </a:extLst>
          </p:cNvPr>
          <p:cNvSpPr>
            <a:spLocks noGrp="1"/>
          </p:cNvSpPr>
          <p:nvPr>
            <p:ph type="body" idx="1"/>
          </p:nvPr>
        </p:nvSpPr>
        <p:spPr/>
        <p:txBody>
          <a:bodyPr/>
          <a:lstStyle/>
          <a:p>
            <a:r>
              <a:rPr lang="ru-GB" dirty="0"/>
              <a:t>Иллюстрация с людьми разного роста выровненных по человеку, который держит руки. </a:t>
            </a:r>
            <a:r>
              <a:rPr lang="ru-RU" dirty="0"/>
              <a:t>В</a:t>
            </a:r>
            <a:r>
              <a:rPr lang="ru-GB" dirty="0"/>
              <a:t> виде креста</a:t>
            </a:r>
          </a:p>
          <a:p>
            <a:r>
              <a:rPr lang="ru-RU" kern="0" dirty="0">
                <a:effectLst/>
                <a:latin typeface="Arial Narrow" panose="020B0604020202020204" pitchFamily="34" charset="0"/>
                <a:ea typeface="Times New Roman" panose="02020603050405020304" pitchFamily="18" charset="0"/>
                <a:cs typeface="Arial Narrow" panose="020B0604020202020204" pitchFamily="34" charset="0"/>
              </a:rPr>
              <a:t>Какая проблема есть у всех нас?</a:t>
            </a:r>
          </a:p>
          <a:p>
            <a:r>
              <a:rPr lang="ru-RU" kern="0" dirty="0">
                <a:effectLst/>
                <a:latin typeface="Arial Narrow" panose="020B0604020202020204" pitchFamily="34" charset="0"/>
                <a:ea typeface="Times New Roman" panose="02020603050405020304" pitchFamily="18" charset="0"/>
                <a:cs typeface="Arial Narrow" panose="020B0604020202020204" pitchFamily="34" charset="0"/>
              </a:rPr>
              <a:t>Каков результат наших грехов?</a:t>
            </a:r>
            <a:r>
              <a:rPr lang="ru-GB" kern="0" dirty="0">
                <a:effectLst/>
                <a:latin typeface="Arial Narrow" panose="020B0604020202020204" pitchFamily="34" charset="0"/>
                <a:ea typeface="Times New Roman" panose="02020603050405020304" pitchFamily="18" charset="0"/>
                <a:cs typeface="Arial Narrow" panose="020B0604020202020204" pitchFamily="34" charset="0"/>
              </a:rPr>
              <a:t>? </a:t>
            </a:r>
            <a:endParaRPr lang="ru-GB" dirty="0"/>
          </a:p>
        </p:txBody>
      </p:sp>
      <p:sp>
        <p:nvSpPr>
          <p:cNvPr id="4" name="Номер слайда 3">
            <a:extLst>
              <a:ext uri="{FF2B5EF4-FFF2-40B4-BE49-F238E27FC236}">
                <a16:creationId xmlns:a16="http://schemas.microsoft.com/office/drawing/2014/main" id="{B72707EC-3A10-46BC-8390-53876E7BAD2A}"/>
              </a:ext>
            </a:extLst>
          </p:cNvPr>
          <p:cNvSpPr>
            <a:spLocks noGrp="1"/>
          </p:cNvSpPr>
          <p:nvPr>
            <p:ph type="sldNum" sz="quarter" idx="5"/>
          </p:nvPr>
        </p:nvSpPr>
        <p:spPr/>
        <p:txBody>
          <a:bodyPr/>
          <a:lstStyle/>
          <a:p>
            <a:fld id="{ED77235F-7CFD-6C48-9C20-B1E8C6EEFE94}" type="slidenum">
              <a:rPr lang="ru-GB" smtClean="0"/>
              <a:t>12</a:t>
            </a:fld>
            <a:endParaRPr lang="ru-GB"/>
          </a:p>
        </p:txBody>
      </p:sp>
    </p:spTree>
    <p:extLst>
      <p:ext uri="{BB962C8B-B14F-4D97-AF65-F5344CB8AC3E}">
        <p14:creationId xmlns:p14="http://schemas.microsoft.com/office/powerpoint/2010/main" val="1673334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GB" dirty="0"/>
              <a:t>Иллюстрация с </a:t>
            </a:r>
            <a:r>
              <a:rPr lang="ru-RU" dirty="0"/>
              <a:t> подарком, который получил тот кто поверил</a:t>
            </a:r>
            <a:endParaRPr lang="ru-GB" dirty="0"/>
          </a:p>
          <a:p>
            <a:r>
              <a:rPr lang="ru-RU" kern="100" dirty="0">
                <a:effectLst/>
                <a:latin typeface="Arial Narrow" panose="020B0604020202020204" pitchFamily="34" charset="0"/>
                <a:ea typeface="Calibri" panose="020F0502020204030204" pitchFamily="34" charset="0"/>
                <a:cs typeface="Arial Narrow" panose="020B0604020202020204" pitchFamily="34" charset="0"/>
              </a:rPr>
              <a:t>Какие дары Бог предлагает вам? </a:t>
            </a:r>
            <a:endParaRPr lang="ru-GB" dirty="0"/>
          </a:p>
        </p:txBody>
      </p:sp>
      <p:sp>
        <p:nvSpPr>
          <p:cNvPr id="4" name="Номер слайда 3"/>
          <p:cNvSpPr>
            <a:spLocks noGrp="1"/>
          </p:cNvSpPr>
          <p:nvPr>
            <p:ph type="sldNum" sz="quarter" idx="5"/>
          </p:nvPr>
        </p:nvSpPr>
        <p:spPr/>
        <p:txBody>
          <a:bodyPr/>
          <a:lstStyle/>
          <a:p>
            <a:fld id="{ED77235F-7CFD-6C48-9C20-B1E8C6EEFE94}" type="slidenum">
              <a:rPr lang="ru-GB" smtClean="0"/>
              <a:t>13</a:t>
            </a:fld>
            <a:endParaRPr lang="ru-GB"/>
          </a:p>
        </p:txBody>
      </p:sp>
    </p:spTree>
    <p:extLst>
      <p:ext uri="{BB962C8B-B14F-4D97-AF65-F5344CB8AC3E}">
        <p14:creationId xmlns:p14="http://schemas.microsoft.com/office/powerpoint/2010/main" val="1814406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A88C3-0D8A-A59F-5A05-D3EBA16802BD}"/>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292BEBF2-F682-817D-B2F8-BF2D9B4FC5A7}"/>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AA6C6329-6694-E414-79EF-DA80302381DD}"/>
              </a:ext>
            </a:extLst>
          </p:cNvPr>
          <p:cNvSpPr>
            <a:spLocks noGrp="1"/>
          </p:cNvSpPr>
          <p:nvPr>
            <p:ph type="body" idx="1"/>
          </p:nvPr>
        </p:nvSpPr>
        <p:spPr/>
        <p:txBody>
          <a:bodyPr/>
          <a:lstStyle/>
          <a:p>
            <a:r>
              <a:rPr lang="ru-GB" dirty="0"/>
              <a:t>Иллюстрация с </a:t>
            </a:r>
            <a:r>
              <a:rPr lang="ru-RU" dirty="0"/>
              <a:t> подарком, который получил тот кто поверил</a:t>
            </a:r>
            <a:endParaRPr lang="ru-GB" dirty="0"/>
          </a:p>
          <a:p>
            <a:r>
              <a:rPr lang="ru-RU" kern="100" dirty="0">
                <a:effectLst/>
                <a:latin typeface="Arial Narrow" panose="020B0604020202020204" pitchFamily="34" charset="0"/>
                <a:ea typeface="Calibri" panose="020F0502020204030204" pitchFamily="34" charset="0"/>
                <a:cs typeface="Arial Narrow" panose="020B0604020202020204" pitchFamily="34" charset="0"/>
              </a:rPr>
              <a:t>Какие дары Бог предлагает вам? </a:t>
            </a:r>
            <a:endParaRPr lang="ru-GB" dirty="0"/>
          </a:p>
        </p:txBody>
      </p:sp>
      <p:sp>
        <p:nvSpPr>
          <p:cNvPr id="4" name="Номер слайда 3">
            <a:extLst>
              <a:ext uri="{FF2B5EF4-FFF2-40B4-BE49-F238E27FC236}">
                <a16:creationId xmlns:a16="http://schemas.microsoft.com/office/drawing/2014/main" id="{E549E2E8-F10B-E9E8-D93D-FEFC028AC6E2}"/>
              </a:ext>
            </a:extLst>
          </p:cNvPr>
          <p:cNvSpPr>
            <a:spLocks noGrp="1"/>
          </p:cNvSpPr>
          <p:nvPr>
            <p:ph type="sldNum" sz="quarter" idx="5"/>
          </p:nvPr>
        </p:nvSpPr>
        <p:spPr/>
        <p:txBody>
          <a:bodyPr/>
          <a:lstStyle/>
          <a:p>
            <a:fld id="{ED77235F-7CFD-6C48-9C20-B1E8C6EEFE94}" type="slidenum">
              <a:rPr lang="ru-GB" smtClean="0"/>
              <a:t>14</a:t>
            </a:fld>
            <a:endParaRPr lang="ru-GB"/>
          </a:p>
        </p:txBody>
      </p:sp>
    </p:spTree>
    <p:extLst>
      <p:ext uri="{BB962C8B-B14F-4D97-AF65-F5344CB8AC3E}">
        <p14:creationId xmlns:p14="http://schemas.microsoft.com/office/powerpoint/2010/main" val="4094577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8BDD0BD7-E15E-CD4A-B186-8CFDB44CAB8E}" type="datetimeFigureOut">
              <a:rPr lang="ru-GB" smtClean="0"/>
              <a:t>02/15/2024</a:t>
            </a:fld>
            <a:endParaRPr lang="ru-GB"/>
          </a:p>
        </p:txBody>
      </p:sp>
      <p:sp>
        <p:nvSpPr>
          <p:cNvPr id="5" name="Footer Placeholder 4"/>
          <p:cNvSpPr>
            <a:spLocks noGrp="1"/>
          </p:cNvSpPr>
          <p:nvPr>
            <p:ph type="ftr" sz="quarter" idx="11"/>
          </p:nvPr>
        </p:nvSpPr>
        <p:spPr/>
        <p:txBody>
          <a:bodyPr/>
          <a:lstStyle/>
          <a:p>
            <a:endParaRPr lang="ru-GB"/>
          </a:p>
        </p:txBody>
      </p:sp>
      <p:sp>
        <p:nvSpPr>
          <p:cNvPr id="6" name="Slide Number Placeholder 5"/>
          <p:cNvSpPr>
            <a:spLocks noGrp="1"/>
          </p:cNvSpPr>
          <p:nvPr>
            <p:ph type="sldNum" sz="quarter" idx="12"/>
          </p:nvPr>
        </p:nvSpPr>
        <p:spPr/>
        <p:txBody>
          <a:bodyPr/>
          <a:lstStyle/>
          <a:p>
            <a:fld id="{AEACB119-FED9-BA40-BECD-D0273A1BD9F3}" type="slidenum">
              <a:rPr lang="ru-GB" smtClean="0"/>
              <a:t>‹#›</a:t>
            </a:fld>
            <a:endParaRPr lang="ru-GB"/>
          </a:p>
        </p:txBody>
      </p:sp>
    </p:spTree>
    <p:extLst>
      <p:ext uri="{BB962C8B-B14F-4D97-AF65-F5344CB8AC3E}">
        <p14:creationId xmlns:p14="http://schemas.microsoft.com/office/powerpoint/2010/main" val="1780819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BDD0BD7-E15E-CD4A-B186-8CFDB44CAB8E}" type="datetimeFigureOut">
              <a:rPr lang="ru-GB" smtClean="0"/>
              <a:t>02/15/2024</a:t>
            </a:fld>
            <a:endParaRPr lang="ru-GB"/>
          </a:p>
        </p:txBody>
      </p:sp>
      <p:sp>
        <p:nvSpPr>
          <p:cNvPr id="5" name="Footer Placeholder 4"/>
          <p:cNvSpPr>
            <a:spLocks noGrp="1"/>
          </p:cNvSpPr>
          <p:nvPr>
            <p:ph type="ftr" sz="quarter" idx="11"/>
          </p:nvPr>
        </p:nvSpPr>
        <p:spPr/>
        <p:txBody>
          <a:bodyPr/>
          <a:lstStyle/>
          <a:p>
            <a:endParaRPr lang="ru-GB"/>
          </a:p>
        </p:txBody>
      </p:sp>
      <p:sp>
        <p:nvSpPr>
          <p:cNvPr id="6" name="Slide Number Placeholder 5"/>
          <p:cNvSpPr>
            <a:spLocks noGrp="1"/>
          </p:cNvSpPr>
          <p:nvPr>
            <p:ph type="sldNum" sz="quarter" idx="12"/>
          </p:nvPr>
        </p:nvSpPr>
        <p:spPr/>
        <p:txBody>
          <a:bodyPr/>
          <a:lstStyle/>
          <a:p>
            <a:fld id="{AEACB119-FED9-BA40-BECD-D0273A1BD9F3}" type="slidenum">
              <a:rPr lang="ru-GB" smtClean="0"/>
              <a:t>‹#›</a:t>
            </a:fld>
            <a:endParaRPr lang="ru-GB"/>
          </a:p>
        </p:txBody>
      </p:sp>
    </p:spTree>
    <p:extLst>
      <p:ext uri="{BB962C8B-B14F-4D97-AF65-F5344CB8AC3E}">
        <p14:creationId xmlns:p14="http://schemas.microsoft.com/office/powerpoint/2010/main" val="2118128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BDD0BD7-E15E-CD4A-B186-8CFDB44CAB8E}" type="datetimeFigureOut">
              <a:rPr lang="ru-GB" smtClean="0"/>
              <a:t>02/15/2024</a:t>
            </a:fld>
            <a:endParaRPr lang="ru-GB"/>
          </a:p>
        </p:txBody>
      </p:sp>
      <p:sp>
        <p:nvSpPr>
          <p:cNvPr id="5" name="Footer Placeholder 4"/>
          <p:cNvSpPr>
            <a:spLocks noGrp="1"/>
          </p:cNvSpPr>
          <p:nvPr>
            <p:ph type="ftr" sz="quarter" idx="11"/>
          </p:nvPr>
        </p:nvSpPr>
        <p:spPr/>
        <p:txBody>
          <a:bodyPr/>
          <a:lstStyle/>
          <a:p>
            <a:endParaRPr lang="ru-GB"/>
          </a:p>
        </p:txBody>
      </p:sp>
      <p:sp>
        <p:nvSpPr>
          <p:cNvPr id="6" name="Slide Number Placeholder 5"/>
          <p:cNvSpPr>
            <a:spLocks noGrp="1"/>
          </p:cNvSpPr>
          <p:nvPr>
            <p:ph type="sldNum" sz="quarter" idx="12"/>
          </p:nvPr>
        </p:nvSpPr>
        <p:spPr/>
        <p:txBody>
          <a:bodyPr/>
          <a:lstStyle/>
          <a:p>
            <a:fld id="{AEACB119-FED9-BA40-BECD-D0273A1BD9F3}" type="slidenum">
              <a:rPr lang="ru-GB" smtClean="0"/>
              <a:t>‹#›</a:t>
            </a:fld>
            <a:endParaRPr lang="ru-GB"/>
          </a:p>
        </p:txBody>
      </p:sp>
    </p:spTree>
    <p:extLst>
      <p:ext uri="{BB962C8B-B14F-4D97-AF65-F5344CB8AC3E}">
        <p14:creationId xmlns:p14="http://schemas.microsoft.com/office/powerpoint/2010/main" val="148331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BDD0BD7-E15E-CD4A-B186-8CFDB44CAB8E}" type="datetimeFigureOut">
              <a:rPr lang="ru-GB" smtClean="0"/>
              <a:t>02/15/2024</a:t>
            </a:fld>
            <a:endParaRPr lang="ru-GB"/>
          </a:p>
        </p:txBody>
      </p:sp>
      <p:sp>
        <p:nvSpPr>
          <p:cNvPr id="5" name="Footer Placeholder 4"/>
          <p:cNvSpPr>
            <a:spLocks noGrp="1"/>
          </p:cNvSpPr>
          <p:nvPr>
            <p:ph type="ftr" sz="quarter" idx="11"/>
          </p:nvPr>
        </p:nvSpPr>
        <p:spPr/>
        <p:txBody>
          <a:bodyPr/>
          <a:lstStyle/>
          <a:p>
            <a:endParaRPr lang="ru-GB"/>
          </a:p>
        </p:txBody>
      </p:sp>
      <p:sp>
        <p:nvSpPr>
          <p:cNvPr id="6" name="Slide Number Placeholder 5"/>
          <p:cNvSpPr>
            <a:spLocks noGrp="1"/>
          </p:cNvSpPr>
          <p:nvPr>
            <p:ph type="sldNum" sz="quarter" idx="12"/>
          </p:nvPr>
        </p:nvSpPr>
        <p:spPr/>
        <p:txBody>
          <a:bodyPr/>
          <a:lstStyle/>
          <a:p>
            <a:fld id="{AEACB119-FED9-BA40-BECD-D0273A1BD9F3}" type="slidenum">
              <a:rPr lang="ru-GB" smtClean="0"/>
              <a:t>‹#›</a:t>
            </a:fld>
            <a:endParaRPr lang="ru-GB"/>
          </a:p>
        </p:txBody>
      </p:sp>
    </p:spTree>
    <p:extLst>
      <p:ext uri="{BB962C8B-B14F-4D97-AF65-F5344CB8AC3E}">
        <p14:creationId xmlns:p14="http://schemas.microsoft.com/office/powerpoint/2010/main" val="425156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BDD0BD7-E15E-CD4A-B186-8CFDB44CAB8E}" type="datetimeFigureOut">
              <a:rPr lang="ru-GB" smtClean="0"/>
              <a:t>02/15/2024</a:t>
            </a:fld>
            <a:endParaRPr lang="ru-GB"/>
          </a:p>
        </p:txBody>
      </p:sp>
      <p:sp>
        <p:nvSpPr>
          <p:cNvPr id="5" name="Footer Placeholder 4"/>
          <p:cNvSpPr>
            <a:spLocks noGrp="1"/>
          </p:cNvSpPr>
          <p:nvPr>
            <p:ph type="ftr" sz="quarter" idx="11"/>
          </p:nvPr>
        </p:nvSpPr>
        <p:spPr/>
        <p:txBody>
          <a:bodyPr/>
          <a:lstStyle/>
          <a:p>
            <a:endParaRPr lang="ru-GB"/>
          </a:p>
        </p:txBody>
      </p:sp>
      <p:sp>
        <p:nvSpPr>
          <p:cNvPr id="6" name="Slide Number Placeholder 5"/>
          <p:cNvSpPr>
            <a:spLocks noGrp="1"/>
          </p:cNvSpPr>
          <p:nvPr>
            <p:ph type="sldNum" sz="quarter" idx="12"/>
          </p:nvPr>
        </p:nvSpPr>
        <p:spPr/>
        <p:txBody>
          <a:bodyPr/>
          <a:lstStyle/>
          <a:p>
            <a:fld id="{AEACB119-FED9-BA40-BECD-D0273A1BD9F3}" type="slidenum">
              <a:rPr lang="ru-GB" smtClean="0"/>
              <a:t>‹#›</a:t>
            </a:fld>
            <a:endParaRPr lang="ru-GB"/>
          </a:p>
        </p:txBody>
      </p:sp>
    </p:spTree>
    <p:extLst>
      <p:ext uri="{BB962C8B-B14F-4D97-AF65-F5344CB8AC3E}">
        <p14:creationId xmlns:p14="http://schemas.microsoft.com/office/powerpoint/2010/main" val="2577993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BDD0BD7-E15E-CD4A-B186-8CFDB44CAB8E}" type="datetimeFigureOut">
              <a:rPr lang="ru-GB" smtClean="0"/>
              <a:t>02/15/2024</a:t>
            </a:fld>
            <a:endParaRPr lang="ru-GB"/>
          </a:p>
        </p:txBody>
      </p:sp>
      <p:sp>
        <p:nvSpPr>
          <p:cNvPr id="6" name="Footer Placeholder 5"/>
          <p:cNvSpPr>
            <a:spLocks noGrp="1"/>
          </p:cNvSpPr>
          <p:nvPr>
            <p:ph type="ftr" sz="quarter" idx="11"/>
          </p:nvPr>
        </p:nvSpPr>
        <p:spPr/>
        <p:txBody>
          <a:bodyPr/>
          <a:lstStyle/>
          <a:p>
            <a:endParaRPr lang="ru-GB"/>
          </a:p>
        </p:txBody>
      </p:sp>
      <p:sp>
        <p:nvSpPr>
          <p:cNvPr id="7" name="Slide Number Placeholder 6"/>
          <p:cNvSpPr>
            <a:spLocks noGrp="1"/>
          </p:cNvSpPr>
          <p:nvPr>
            <p:ph type="sldNum" sz="quarter" idx="12"/>
          </p:nvPr>
        </p:nvSpPr>
        <p:spPr/>
        <p:txBody>
          <a:bodyPr/>
          <a:lstStyle/>
          <a:p>
            <a:fld id="{AEACB119-FED9-BA40-BECD-D0273A1BD9F3}" type="slidenum">
              <a:rPr lang="ru-GB" smtClean="0"/>
              <a:t>‹#›</a:t>
            </a:fld>
            <a:endParaRPr lang="ru-GB"/>
          </a:p>
        </p:txBody>
      </p:sp>
    </p:spTree>
    <p:extLst>
      <p:ext uri="{BB962C8B-B14F-4D97-AF65-F5344CB8AC3E}">
        <p14:creationId xmlns:p14="http://schemas.microsoft.com/office/powerpoint/2010/main" val="302820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BDD0BD7-E15E-CD4A-B186-8CFDB44CAB8E}" type="datetimeFigureOut">
              <a:rPr lang="ru-GB" smtClean="0"/>
              <a:t>02/15/2024</a:t>
            </a:fld>
            <a:endParaRPr lang="ru-GB"/>
          </a:p>
        </p:txBody>
      </p:sp>
      <p:sp>
        <p:nvSpPr>
          <p:cNvPr id="8" name="Footer Placeholder 7"/>
          <p:cNvSpPr>
            <a:spLocks noGrp="1"/>
          </p:cNvSpPr>
          <p:nvPr>
            <p:ph type="ftr" sz="quarter" idx="11"/>
          </p:nvPr>
        </p:nvSpPr>
        <p:spPr/>
        <p:txBody>
          <a:bodyPr/>
          <a:lstStyle/>
          <a:p>
            <a:endParaRPr lang="ru-GB"/>
          </a:p>
        </p:txBody>
      </p:sp>
      <p:sp>
        <p:nvSpPr>
          <p:cNvPr id="9" name="Slide Number Placeholder 8"/>
          <p:cNvSpPr>
            <a:spLocks noGrp="1"/>
          </p:cNvSpPr>
          <p:nvPr>
            <p:ph type="sldNum" sz="quarter" idx="12"/>
          </p:nvPr>
        </p:nvSpPr>
        <p:spPr/>
        <p:txBody>
          <a:bodyPr/>
          <a:lstStyle/>
          <a:p>
            <a:fld id="{AEACB119-FED9-BA40-BECD-D0273A1BD9F3}" type="slidenum">
              <a:rPr lang="ru-GB" smtClean="0"/>
              <a:t>‹#›</a:t>
            </a:fld>
            <a:endParaRPr lang="ru-GB"/>
          </a:p>
        </p:txBody>
      </p:sp>
    </p:spTree>
    <p:extLst>
      <p:ext uri="{BB962C8B-B14F-4D97-AF65-F5344CB8AC3E}">
        <p14:creationId xmlns:p14="http://schemas.microsoft.com/office/powerpoint/2010/main" val="758347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BDD0BD7-E15E-CD4A-B186-8CFDB44CAB8E}" type="datetimeFigureOut">
              <a:rPr lang="ru-GB" smtClean="0"/>
              <a:t>02/15/2024</a:t>
            </a:fld>
            <a:endParaRPr lang="ru-GB"/>
          </a:p>
        </p:txBody>
      </p:sp>
      <p:sp>
        <p:nvSpPr>
          <p:cNvPr id="4" name="Footer Placeholder 3"/>
          <p:cNvSpPr>
            <a:spLocks noGrp="1"/>
          </p:cNvSpPr>
          <p:nvPr>
            <p:ph type="ftr" sz="quarter" idx="11"/>
          </p:nvPr>
        </p:nvSpPr>
        <p:spPr/>
        <p:txBody>
          <a:bodyPr/>
          <a:lstStyle/>
          <a:p>
            <a:endParaRPr lang="ru-GB"/>
          </a:p>
        </p:txBody>
      </p:sp>
      <p:sp>
        <p:nvSpPr>
          <p:cNvPr id="5" name="Slide Number Placeholder 4"/>
          <p:cNvSpPr>
            <a:spLocks noGrp="1"/>
          </p:cNvSpPr>
          <p:nvPr>
            <p:ph type="sldNum" sz="quarter" idx="12"/>
          </p:nvPr>
        </p:nvSpPr>
        <p:spPr/>
        <p:txBody>
          <a:bodyPr/>
          <a:lstStyle/>
          <a:p>
            <a:fld id="{AEACB119-FED9-BA40-BECD-D0273A1BD9F3}" type="slidenum">
              <a:rPr lang="ru-GB" smtClean="0"/>
              <a:t>‹#›</a:t>
            </a:fld>
            <a:endParaRPr lang="ru-GB"/>
          </a:p>
        </p:txBody>
      </p:sp>
    </p:spTree>
    <p:extLst>
      <p:ext uri="{BB962C8B-B14F-4D97-AF65-F5344CB8AC3E}">
        <p14:creationId xmlns:p14="http://schemas.microsoft.com/office/powerpoint/2010/main" val="3167762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DD0BD7-E15E-CD4A-B186-8CFDB44CAB8E}" type="datetimeFigureOut">
              <a:rPr lang="ru-GB" smtClean="0"/>
              <a:t>02/15/2024</a:t>
            </a:fld>
            <a:endParaRPr lang="ru-GB"/>
          </a:p>
        </p:txBody>
      </p:sp>
      <p:sp>
        <p:nvSpPr>
          <p:cNvPr id="3" name="Footer Placeholder 2"/>
          <p:cNvSpPr>
            <a:spLocks noGrp="1"/>
          </p:cNvSpPr>
          <p:nvPr>
            <p:ph type="ftr" sz="quarter" idx="11"/>
          </p:nvPr>
        </p:nvSpPr>
        <p:spPr/>
        <p:txBody>
          <a:bodyPr/>
          <a:lstStyle/>
          <a:p>
            <a:endParaRPr lang="ru-GB"/>
          </a:p>
        </p:txBody>
      </p:sp>
      <p:sp>
        <p:nvSpPr>
          <p:cNvPr id="4" name="Slide Number Placeholder 3"/>
          <p:cNvSpPr>
            <a:spLocks noGrp="1"/>
          </p:cNvSpPr>
          <p:nvPr>
            <p:ph type="sldNum" sz="quarter" idx="12"/>
          </p:nvPr>
        </p:nvSpPr>
        <p:spPr/>
        <p:txBody>
          <a:bodyPr/>
          <a:lstStyle/>
          <a:p>
            <a:fld id="{AEACB119-FED9-BA40-BECD-D0273A1BD9F3}" type="slidenum">
              <a:rPr lang="ru-GB" smtClean="0"/>
              <a:t>‹#›</a:t>
            </a:fld>
            <a:endParaRPr lang="ru-GB"/>
          </a:p>
        </p:txBody>
      </p:sp>
    </p:spTree>
    <p:extLst>
      <p:ext uri="{BB962C8B-B14F-4D97-AF65-F5344CB8AC3E}">
        <p14:creationId xmlns:p14="http://schemas.microsoft.com/office/powerpoint/2010/main" val="3049421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BDD0BD7-E15E-CD4A-B186-8CFDB44CAB8E}" type="datetimeFigureOut">
              <a:rPr lang="ru-GB" smtClean="0"/>
              <a:t>02/15/2024</a:t>
            </a:fld>
            <a:endParaRPr lang="ru-GB"/>
          </a:p>
        </p:txBody>
      </p:sp>
      <p:sp>
        <p:nvSpPr>
          <p:cNvPr id="6" name="Footer Placeholder 5"/>
          <p:cNvSpPr>
            <a:spLocks noGrp="1"/>
          </p:cNvSpPr>
          <p:nvPr>
            <p:ph type="ftr" sz="quarter" idx="11"/>
          </p:nvPr>
        </p:nvSpPr>
        <p:spPr/>
        <p:txBody>
          <a:bodyPr/>
          <a:lstStyle/>
          <a:p>
            <a:endParaRPr lang="ru-GB"/>
          </a:p>
        </p:txBody>
      </p:sp>
      <p:sp>
        <p:nvSpPr>
          <p:cNvPr id="7" name="Slide Number Placeholder 6"/>
          <p:cNvSpPr>
            <a:spLocks noGrp="1"/>
          </p:cNvSpPr>
          <p:nvPr>
            <p:ph type="sldNum" sz="quarter" idx="12"/>
          </p:nvPr>
        </p:nvSpPr>
        <p:spPr/>
        <p:txBody>
          <a:bodyPr/>
          <a:lstStyle/>
          <a:p>
            <a:fld id="{AEACB119-FED9-BA40-BECD-D0273A1BD9F3}" type="slidenum">
              <a:rPr lang="ru-GB" smtClean="0"/>
              <a:t>‹#›</a:t>
            </a:fld>
            <a:endParaRPr lang="ru-GB"/>
          </a:p>
        </p:txBody>
      </p:sp>
    </p:spTree>
    <p:extLst>
      <p:ext uri="{BB962C8B-B14F-4D97-AF65-F5344CB8AC3E}">
        <p14:creationId xmlns:p14="http://schemas.microsoft.com/office/powerpoint/2010/main" val="867110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BDD0BD7-E15E-CD4A-B186-8CFDB44CAB8E}" type="datetimeFigureOut">
              <a:rPr lang="ru-GB" smtClean="0"/>
              <a:t>02/15/2024</a:t>
            </a:fld>
            <a:endParaRPr lang="ru-GB"/>
          </a:p>
        </p:txBody>
      </p:sp>
      <p:sp>
        <p:nvSpPr>
          <p:cNvPr id="6" name="Footer Placeholder 5"/>
          <p:cNvSpPr>
            <a:spLocks noGrp="1"/>
          </p:cNvSpPr>
          <p:nvPr>
            <p:ph type="ftr" sz="quarter" idx="11"/>
          </p:nvPr>
        </p:nvSpPr>
        <p:spPr/>
        <p:txBody>
          <a:bodyPr/>
          <a:lstStyle/>
          <a:p>
            <a:endParaRPr lang="ru-GB"/>
          </a:p>
        </p:txBody>
      </p:sp>
      <p:sp>
        <p:nvSpPr>
          <p:cNvPr id="7" name="Slide Number Placeholder 6"/>
          <p:cNvSpPr>
            <a:spLocks noGrp="1"/>
          </p:cNvSpPr>
          <p:nvPr>
            <p:ph type="sldNum" sz="quarter" idx="12"/>
          </p:nvPr>
        </p:nvSpPr>
        <p:spPr/>
        <p:txBody>
          <a:bodyPr/>
          <a:lstStyle/>
          <a:p>
            <a:fld id="{AEACB119-FED9-BA40-BECD-D0273A1BD9F3}" type="slidenum">
              <a:rPr lang="ru-GB" smtClean="0"/>
              <a:t>‹#›</a:t>
            </a:fld>
            <a:endParaRPr lang="ru-GB"/>
          </a:p>
        </p:txBody>
      </p:sp>
    </p:spTree>
    <p:extLst>
      <p:ext uri="{BB962C8B-B14F-4D97-AF65-F5344CB8AC3E}">
        <p14:creationId xmlns:p14="http://schemas.microsoft.com/office/powerpoint/2010/main" val="2127087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DD0BD7-E15E-CD4A-B186-8CFDB44CAB8E}" type="datetimeFigureOut">
              <a:rPr lang="ru-GB" smtClean="0"/>
              <a:t>02/15/2024</a:t>
            </a:fld>
            <a:endParaRPr lang="ru-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ACB119-FED9-BA40-BECD-D0273A1BD9F3}" type="slidenum">
              <a:rPr lang="ru-GB" smtClean="0"/>
              <a:t>‹#›</a:t>
            </a:fld>
            <a:endParaRPr lang="ru-GB"/>
          </a:p>
        </p:txBody>
      </p:sp>
    </p:spTree>
    <p:extLst>
      <p:ext uri="{BB962C8B-B14F-4D97-AF65-F5344CB8AC3E}">
        <p14:creationId xmlns:p14="http://schemas.microsoft.com/office/powerpoint/2010/main" val="1152941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D5BB0D-4BAE-B729-FC72-CFEFBA9A70EF}"/>
              </a:ext>
            </a:extLst>
          </p:cNvPr>
          <p:cNvSpPr>
            <a:spLocks noGrp="1"/>
          </p:cNvSpPr>
          <p:nvPr>
            <p:ph type="ctrTitle"/>
          </p:nvPr>
        </p:nvSpPr>
        <p:spPr>
          <a:xfrm>
            <a:off x="-2057759" y="2020309"/>
            <a:ext cx="7772400" cy="2387600"/>
          </a:xfrm>
        </p:spPr>
        <p:txBody>
          <a:bodyPr>
            <a:noAutofit/>
          </a:bodyPr>
          <a:lstStyle/>
          <a:p>
            <a:pPr algn="r"/>
            <a:br>
              <a:rPr lang="ru-GB" sz="4000" kern="0" dirty="0">
                <a:effectLst/>
                <a:latin typeface="Arial Narrow" panose="020B0604020202020204" pitchFamily="34" charset="0"/>
                <a:ea typeface="Times New Roman" panose="02020603050405020304" pitchFamily="18" charset="0"/>
                <a:cs typeface="Arial Narrow" panose="020B0604020202020204" pitchFamily="34" charset="0"/>
              </a:rPr>
            </a:br>
            <a:r>
              <a:rPr lang="ru-RU" sz="4000" kern="0" dirty="0">
                <a:latin typeface="Arial Narrow" panose="020B0604020202020204" pitchFamily="34" charset="0"/>
                <a:ea typeface="Times New Roman" panose="02020603050405020304" pitchFamily="18" charset="0"/>
                <a:cs typeface="Arial Narrow" panose="020B0604020202020204" pitchFamily="34" charset="0"/>
              </a:rPr>
              <a:t>П</a:t>
            </a:r>
            <a:r>
              <a:rPr lang="ru-GB" sz="4000" kern="0" dirty="0">
                <a:effectLst/>
                <a:latin typeface="Arial Narrow" panose="020B0604020202020204" pitchFamily="34" charset="0"/>
                <a:ea typeface="Times New Roman" panose="02020603050405020304" pitchFamily="18" charset="0"/>
                <a:cs typeface="Arial Narrow" panose="020B0604020202020204" pitchFamily="34" charset="0"/>
              </a:rPr>
              <a:t>риходите к Иисусу </a:t>
            </a:r>
            <a:br>
              <a:rPr lang="en-US" sz="4000" kern="0" dirty="0">
                <a:effectLst/>
                <a:latin typeface="Arial Narrow" panose="020B0604020202020204" pitchFamily="34" charset="0"/>
                <a:ea typeface="Times New Roman" panose="02020603050405020304" pitchFamily="18" charset="0"/>
                <a:cs typeface="Arial Narrow" panose="020B0604020202020204" pitchFamily="34" charset="0"/>
              </a:rPr>
            </a:br>
            <a:r>
              <a:rPr lang="ru-GB" sz="4000" kern="0" dirty="0">
                <a:effectLst/>
                <a:latin typeface="Arial Narrow" panose="020B0604020202020204" pitchFamily="34" charset="0"/>
                <a:ea typeface="Times New Roman" panose="02020603050405020304" pitchFamily="18" charset="0"/>
                <a:cs typeface="Arial Narrow" panose="020B0604020202020204" pitchFamily="34" charset="0"/>
              </a:rPr>
              <a:t>такими, какие вы есть</a:t>
            </a:r>
            <a:br>
              <a:rPr lang="ru-RU" sz="4000" kern="0" dirty="0">
                <a:effectLst/>
                <a:latin typeface="Arial Narrow" panose="020B0604020202020204" pitchFamily="34" charset="0"/>
                <a:ea typeface="Times New Roman" panose="02020603050405020304" pitchFamily="18" charset="0"/>
                <a:cs typeface="Arial Narrow" panose="020B0604020202020204" pitchFamily="34" charset="0"/>
              </a:rPr>
            </a:br>
            <a:r>
              <a:rPr lang="ru-GB" sz="4000" b="1" kern="0" dirty="0">
                <a:solidFill>
                  <a:srgbClr val="C5315B"/>
                </a:solidFill>
                <a:effectLst/>
                <a:latin typeface="Arial Narrow" panose="020B0604020202020204" pitchFamily="34" charset="0"/>
                <a:ea typeface="Times New Roman" panose="02020603050405020304" pitchFamily="18" charset="0"/>
                <a:cs typeface="Arial Narrow" panose="020B0604020202020204" pitchFamily="34" charset="0"/>
              </a:rPr>
              <a:t>КАЖД</a:t>
            </a:r>
            <a:r>
              <a:rPr lang="ru-RU" sz="4000" b="1" kern="0" dirty="0">
                <a:solidFill>
                  <a:srgbClr val="C5315B"/>
                </a:solidFill>
                <a:effectLst/>
                <a:latin typeface="Arial Narrow" panose="020B0604020202020204" pitchFamily="34" charset="0"/>
                <a:ea typeface="Times New Roman" panose="02020603050405020304" pitchFamily="18" charset="0"/>
                <a:cs typeface="Arial Narrow" panose="020B0604020202020204" pitchFamily="34" charset="0"/>
              </a:rPr>
              <a:t>ЫИ Д</a:t>
            </a:r>
            <a:r>
              <a:rPr lang="ru-GB" sz="4000" b="1" kern="0" dirty="0">
                <a:solidFill>
                  <a:srgbClr val="C5315B"/>
                </a:solidFill>
                <a:effectLst/>
                <a:latin typeface="Arial Narrow" panose="020B0604020202020204" pitchFamily="34" charset="0"/>
                <a:ea typeface="Times New Roman" panose="02020603050405020304" pitchFamily="18" charset="0"/>
                <a:cs typeface="Arial Narrow" panose="020B0604020202020204" pitchFamily="34" charset="0"/>
              </a:rPr>
              <a:t>ЕНЬ...</a:t>
            </a:r>
            <a:r>
              <a:rPr lang="ru-GB" sz="4000" kern="0" dirty="0">
                <a:effectLst/>
                <a:latin typeface="Arial Narrow" panose="020B0604020202020204" pitchFamily="34" charset="0"/>
                <a:ea typeface="Times New Roman" panose="02020603050405020304" pitchFamily="18" charset="0"/>
                <a:cs typeface="Arial Narrow" panose="020B0604020202020204" pitchFamily="34" charset="0"/>
              </a:rPr>
              <a:t> </a:t>
            </a:r>
            <a:br>
              <a:rPr lang="ru-GB" sz="5400" kern="100" dirty="0">
                <a:effectLst/>
                <a:latin typeface="Arial Narrow" panose="020B0604020202020204" pitchFamily="34" charset="0"/>
                <a:ea typeface="Calibri" panose="020F0502020204030204" pitchFamily="34" charset="0"/>
                <a:cs typeface="Arial Narrow" panose="020B0604020202020204" pitchFamily="34" charset="0"/>
              </a:rPr>
            </a:br>
            <a:endParaRPr lang="ru-GB" sz="5400" dirty="0">
              <a:latin typeface="Arial Narrow" panose="020B0604020202020204" pitchFamily="34" charset="0"/>
              <a:cs typeface="Arial Narrow" panose="020B0604020202020204" pitchFamily="34" charset="0"/>
            </a:endParaRPr>
          </a:p>
        </p:txBody>
      </p:sp>
      <p:sp>
        <p:nvSpPr>
          <p:cNvPr id="3" name="Подзаголовок 2">
            <a:extLst>
              <a:ext uri="{FF2B5EF4-FFF2-40B4-BE49-F238E27FC236}">
                <a16:creationId xmlns:a16="http://schemas.microsoft.com/office/drawing/2014/main" id="{85F0A96E-596E-5D6A-AC78-4B27A6461CD2}"/>
              </a:ext>
            </a:extLst>
          </p:cNvPr>
          <p:cNvSpPr>
            <a:spLocks noGrp="1"/>
          </p:cNvSpPr>
          <p:nvPr>
            <p:ph type="subTitle" idx="1"/>
          </p:nvPr>
        </p:nvSpPr>
        <p:spPr>
          <a:xfrm>
            <a:off x="262840" y="5370774"/>
            <a:ext cx="6858000" cy="1655762"/>
          </a:xfrm>
        </p:spPr>
        <p:txBody>
          <a:bodyPr/>
          <a:lstStyle/>
          <a:p>
            <a:r>
              <a:rPr lang="ru-GB" dirty="0">
                <a:solidFill>
                  <a:srgbClr val="E64B20"/>
                </a:solidFill>
              </a:rPr>
              <a:t>Принцип 1</a:t>
            </a:r>
          </a:p>
        </p:txBody>
      </p:sp>
      <p:pic>
        <p:nvPicPr>
          <p:cNvPr id="4" name="Content Placeholder 3">
            <a:extLst>
              <a:ext uri="{FF2B5EF4-FFF2-40B4-BE49-F238E27FC236}">
                <a16:creationId xmlns:a16="http://schemas.microsoft.com/office/drawing/2014/main" id="{D69A6122-6884-356F-CC32-88C3248DCCF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593" b="99074" l="63750" r="99167">
                        <a14:foregroundMark x1="79427" y1="95000" x2="79427" y2="95000"/>
                        <a14:foregroundMark x1="79427" y1="95000" x2="89323" y2="91944"/>
                        <a14:foregroundMark x1="89323" y1="91944" x2="95521" y2="94722"/>
                        <a14:foregroundMark x1="76042" y1="98796" x2="71771" y2="98704"/>
                        <a14:foregroundMark x1="71771" y1="98704" x2="69948" y2="95000"/>
                        <a14:foregroundMark x1="71615" y1="94537" x2="69271" y2="87315"/>
                        <a14:foregroundMark x1="69271" y1="87315" x2="68229" y2="59167"/>
                        <a14:foregroundMark x1="68229" y1="59167" x2="72813" y2="48889"/>
                        <a14:foregroundMark x1="72813" y1="48889" x2="76302" y2="52593"/>
                        <a14:foregroundMark x1="76302" y1="52593" x2="76302" y2="52593"/>
                        <a14:foregroundMark x1="66719" y1="88148" x2="64427" y2="82315"/>
                        <a14:foregroundMark x1="65208" y1="83796" x2="64271" y2="80926"/>
                        <a14:foregroundMark x1="64323" y1="82593" x2="63906" y2="80185"/>
                        <a14:foregroundMark x1="77552" y1="48148" x2="80573" y2="28333"/>
                        <a14:foregroundMark x1="80573" y1="28333" x2="85156" y2="14907"/>
                        <a14:foregroundMark x1="85156" y1="14907" x2="88698" y2="10000"/>
                        <a14:foregroundMark x1="88698" y1="10000" x2="94323" y2="16204"/>
                        <a14:foregroundMark x1="94323" y1="16204" x2="99167" y2="28796"/>
                        <a14:foregroundMark x1="71875" y1="49352" x2="73542" y2="41204"/>
                        <a14:foregroundMark x1="73542" y1="41204" x2="75625" y2="47685"/>
                        <a14:foregroundMark x1="73229" y1="40648" x2="73646" y2="37870"/>
                        <a14:foregroundMark x1="79583" y1="30741" x2="77188" y2="40463"/>
                        <a14:foregroundMark x1="88229" y1="10648" x2="91042" y2="2685"/>
                        <a14:foregroundMark x1="91042" y1="2685" x2="94635" y2="15000"/>
                        <a14:foregroundMark x1="96094" y1="97870" x2="98646" y2="99074"/>
                        <a14:foregroundMark x1="67448" y1="68519" x2="67031" y2="61296"/>
                        <a14:foregroundMark x1="67031" y1="61296" x2="67240" y2="60741"/>
                        <a14:foregroundMark x1="66719" y1="73611" x2="66458" y2="65185"/>
                        <a14:foregroundMark x1="66458" y1="65185" x2="67552" y2="59537"/>
                        <a14:foregroundMark x1="66354" y1="84537" x2="64688" y2="81944"/>
                        <a14:foregroundMark x1="65365" y1="86481" x2="64271" y2="83611"/>
                        <a14:foregroundMark x1="77292" y1="33148" x2="76510" y2="40926"/>
                      </a14:backgroundRemoval>
                    </a14:imgEffect>
                  </a14:imgLayer>
                </a14:imgProps>
              </a:ext>
              <a:ext uri="{28A0092B-C50C-407E-A947-70E740481C1C}">
                <a14:useLocalDpi xmlns:a14="http://schemas.microsoft.com/office/drawing/2010/main" val="0"/>
              </a:ext>
            </a:extLst>
          </a:blip>
          <a:srcRect l="62642"/>
          <a:stretch/>
        </p:blipFill>
        <p:spPr>
          <a:xfrm>
            <a:off x="5452161" y="0"/>
            <a:ext cx="4583064" cy="6858000"/>
          </a:xfrm>
          <a:prstGeom prst="rect">
            <a:avLst/>
          </a:prstGeom>
        </p:spPr>
      </p:pic>
    </p:spTree>
    <p:extLst>
      <p:ext uri="{BB962C8B-B14F-4D97-AF65-F5344CB8AC3E}">
        <p14:creationId xmlns:p14="http://schemas.microsoft.com/office/powerpoint/2010/main" val="2277072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61820-A557-8F9B-FBB0-31D8E9A72E33}"/>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A9908B3D-E263-F980-3C70-733BAE57A5DE}"/>
              </a:ext>
            </a:extLst>
          </p:cNvPr>
          <p:cNvSpPr>
            <a:spLocks noGrp="1"/>
          </p:cNvSpPr>
          <p:nvPr>
            <p:ph idx="1"/>
          </p:nvPr>
        </p:nvSpPr>
        <p:spPr>
          <a:xfrm>
            <a:off x="775654" y="2171700"/>
            <a:ext cx="6674358" cy="1905889"/>
          </a:xfrm>
        </p:spPr>
        <p:txBody>
          <a:bodyPr>
            <a:noAutofit/>
          </a:bodyPr>
          <a:lstStyle/>
          <a:p>
            <a:r>
              <a:rPr lang="ru-GB" sz="3200" b="1" kern="0" dirty="0">
                <a:effectLst/>
                <a:latin typeface="Arial Narrow" panose="020B0604020202020204" pitchFamily="34" charset="0"/>
                <a:ea typeface="Times New Roman" panose="02020603050405020304" pitchFamily="18" charset="0"/>
                <a:cs typeface="Arial Narrow" panose="020B0604020202020204" pitchFamily="34" charset="0"/>
              </a:rPr>
              <a:t>Рим. 5:8</a:t>
            </a:r>
            <a:endParaRPr lang="ru-RU" sz="3200" b="1" kern="0" dirty="0">
              <a:effectLst/>
              <a:latin typeface="Arial Narrow" panose="020B0604020202020204" pitchFamily="34" charset="0"/>
              <a:ea typeface="Times New Roman" panose="02020603050405020304" pitchFamily="18" charset="0"/>
              <a:cs typeface="Arial Narrow" panose="020B0604020202020204" pitchFamily="34" charset="0"/>
            </a:endParaRPr>
          </a:p>
          <a:p>
            <a:r>
              <a:rPr lang="ru-GB" sz="3200" b="1" kern="0" dirty="0">
                <a:effectLst/>
                <a:latin typeface="Arial Narrow" panose="020B0604020202020204" pitchFamily="34" charset="0"/>
                <a:ea typeface="Times New Roman" panose="02020603050405020304" pitchFamily="18" charset="0"/>
                <a:cs typeface="Arial Narrow" panose="020B0604020202020204" pitchFamily="34" charset="0"/>
              </a:rPr>
              <a:t>Рим. 8:38, 39.</a:t>
            </a:r>
            <a:br>
              <a:rPr lang="ru-GB" sz="3200" kern="0" dirty="0">
                <a:effectLst/>
                <a:latin typeface="Arial Narrow" panose="020B0604020202020204" pitchFamily="34" charset="0"/>
                <a:ea typeface="Times New Roman" panose="02020603050405020304" pitchFamily="18" charset="0"/>
                <a:cs typeface="Arial Narrow" panose="020B0604020202020204" pitchFamily="34" charset="0"/>
              </a:rPr>
            </a:br>
            <a:r>
              <a:rPr lang="ru-GB" sz="3200" kern="0" dirty="0">
                <a:effectLst/>
                <a:latin typeface="Arial Narrow" panose="020B0604020202020204" pitchFamily="34" charset="0"/>
                <a:ea typeface="Times New Roman" panose="02020603050405020304" pitchFamily="18" charset="0"/>
                <a:cs typeface="Arial Narrow" panose="020B0604020202020204" pitchFamily="34" charset="0"/>
              </a:rPr>
              <a:t> </a:t>
            </a:r>
            <a:endParaRPr lang="ru-GB" sz="3200" kern="100" dirty="0">
              <a:effectLst/>
              <a:latin typeface="Arial Narrow" panose="020B0604020202020204" pitchFamily="34" charset="0"/>
              <a:ea typeface="Calibri" panose="020F0502020204030204" pitchFamily="34" charset="0"/>
              <a:cs typeface="Arial Narrow" panose="020B0604020202020204" pitchFamily="34" charset="0"/>
            </a:endParaRPr>
          </a:p>
        </p:txBody>
      </p:sp>
      <p:sp>
        <p:nvSpPr>
          <p:cNvPr id="4" name="TextBox 3">
            <a:extLst>
              <a:ext uri="{FF2B5EF4-FFF2-40B4-BE49-F238E27FC236}">
                <a16:creationId xmlns:a16="http://schemas.microsoft.com/office/drawing/2014/main" id="{E96BDB12-7173-34AE-10D9-F6EEBE3ED21D}"/>
              </a:ext>
            </a:extLst>
          </p:cNvPr>
          <p:cNvSpPr txBox="1"/>
          <p:nvPr/>
        </p:nvSpPr>
        <p:spPr>
          <a:xfrm>
            <a:off x="775654" y="4341324"/>
            <a:ext cx="6539593" cy="1384995"/>
          </a:xfrm>
          <a:prstGeom prst="rect">
            <a:avLst/>
          </a:prstGeom>
          <a:noFill/>
        </p:spPr>
        <p:txBody>
          <a:bodyPr wrap="square" rtlCol="0">
            <a:spAutoFit/>
          </a:bodyPr>
          <a:lstStyle/>
          <a:p>
            <a:r>
              <a:rPr lang="ru-RU" sz="2800" b="1" dirty="0">
                <a:solidFill>
                  <a:schemeClr val="bg2">
                    <a:lumMod val="50000"/>
                  </a:schemeClr>
                </a:solidFill>
                <a:latin typeface="Arial Narrow" panose="020B0604020202020204" pitchFamily="34" charset="0"/>
                <a:cs typeface="Arial Narrow" panose="020B0604020202020204" pitchFamily="34" charset="0"/>
              </a:rPr>
              <a:t>Вы можете быть уверены, </a:t>
            </a:r>
            <a:br>
              <a:rPr lang="ru-RU" sz="2800" b="1" dirty="0">
                <a:solidFill>
                  <a:schemeClr val="bg2">
                    <a:lumMod val="50000"/>
                  </a:schemeClr>
                </a:solidFill>
                <a:latin typeface="Arial Narrow" panose="020B0604020202020204" pitchFamily="34" charset="0"/>
                <a:cs typeface="Arial Narrow" panose="020B0604020202020204" pitchFamily="34" charset="0"/>
              </a:rPr>
            </a:br>
            <a:r>
              <a:rPr lang="ru-RU" sz="2800" dirty="0">
                <a:solidFill>
                  <a:schemeClr val="bg2">
                    <a:lumMod val="50000"/>
                  </a:schemeClr>
                </a:solidFill>
                <a:latin typeface="Arial Narrow" panose="020B0604020202020204" pitchFamily="34" charset="0"/>
                <a:cs typeface="Arial Narrow" panose="020B0604020202020204" pitchFamily="34" charset="0"/>
              </a:rPr>
              <a:t>что ничто не отлучит вас от любви Божьей. </a:t>
            </a:r>
          </a:p>
          <a:p>
            <a:endParaRPr lang="ru-GB" sz="2800" dirty="0">
              <a:solidFill>
                <a:schemeClr val="bg2">
                  <a:lumMod val="50000"/>
                </a:schemeClr>
              </a:solidFill>
              <a:latin typeface="Arial Narrow" panose="020B0604020202020204" pitchFamily="34" charset="0"/>
              <a:cs typeface="Arial Narrow" panose="020B0604020202020204" pitchFamily="34" charset="0"/>
            </a:endParaRPr>
          </a:p>
        </p:txBody>
      </p:sp>
      <p:grpSp>
        <p:nvGrpSpPr>
          <p:cNvPr id="9" name="Группа 8">
            <a:extLst>
              <a:ext uri="{FF2B5EF4-FFF2-40B4-BE49-F238E27FC236}">
                <a16:creationId xmlns:a16="http://schemas.microsoft.com/office/drawing/2014/main" id="{BFC46C48-BA8D-1704-D27D-A416FB70EDA2}"/>
              </a:ext>
            </a:extLst>
          </p:cNvPr>
          <p:cNvGrpSpPr/>
          <p:nvPr/>
        </p:nvGrpSpPr>
        <p:grpSpPr>
          <a:xfrm>
            <a:off x="7403218" y="0"/>
            <a:ext cx="2163782" cy="6858000"/>
            <a:chOff x="7403218" y="0"/>
            <a:chExt cx="2163782" cy="6858000"/>
          </a:xfrm>
        </p:grpSpPr>
        <p:sp>
          <p:nvSpPr>
            <p:cNvPr id="10" name="Прямоугольник 9">
              <a:extLst>
                <a:ext uri="{FF2B5EF4-FFF2-40B4-BE49-F238E27FC236}">
                  <a16:creationId xmlns:a16="http://schemas.microsoft.com/office/drawing/2014/main" id="{3FE557BD-F5BF-19AB-579C-5DB68E152485}"/>
                </a:ext>
              </a:extLst>
            </p:cNvPr>
            <p:cNvSpPr/>
            <p:nvPr/>
          </p:nvSpPr>
          <p:spPr>
            <a:xfrm>
              <a:off x="7741622" y="0"/>
              <a:ext cx="1486974" cy="6858000"/>
            </a:xfrm>
            <a:prstGeom prst="rect">
              <a:avLst/>
            </a:prstGeom>
            <a:solidFill>
              <a:srgbClr val="9831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a:extLst>
                <a:ext uri="{FF2B5EF4-FFF2-40B4-BE49-F238E27FC236}">
                  <a16:creationId xmlns:a16="http://schemas.microsoft.com/office/drawing/2014/main" id="{87F1091B-8DBD-EB65-413F-335C8A66DC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7941218" y="3444320"/>
              <a:ext cx="1064554" cy="2499280"/>
            </a:xfrm>
            <a:prstGeom prst="rect">
              <a:avLst/>
            </a:prstGeom>
          </p:spPr>
        </p:pic>
        <p:sp>
          <p:nvSpPr>
            <p:cNvPr id="12" name="TextBox 11">
              <a:extLst>
                <a:ext uri="{FF2B5EF4-FFF2-40B4-BE49-F238E27FC236}">
                  <a16:creationId xmlns:a16="http://schemas.microsoft.com/office/drawing/2014/main" id="{B32E8853-628C-B565-9E7A-C1B9BCE5D380}"/>
                </a:ext>
              </a:extLst>
            </p:cNvPr>
            <p:cNvSpPr txBox="1"/>
            <p:nvPr/>
          </p:nvSpPr>
          <p:spPr>
            <a:xfrm>
              <a:off x="7403218" y="5974735"/>
              <a:ext cx="2163782" cy="523220"/>
            </a:xfrm>
            <a:prstGeom prst="rect">
              <a:avLst/>
            </a:prstGeom>
            <a:noFill/>
          </p:spPr>
          <p:txBody>
            <a:bodyPr wrap="square" rtlCol="0">
              <a:spAutoFit/>
            </a:bodyPr>
            <a:lstStyle/>
            <a:p>
              <a:pPr algn="ctr"/>
              <a:r>
                <a:rPr lang="ru-RU" sz="1400" b="1" dirty="0">
                  <a:solidFill>
                    <a:schemeClr val="bg1"/>
                  </a:solidFill>
                  <a:latin typeface="Arial Narrow" panose="020B0606020202030204" pitchFamily="34" charset="0"/>
                </a:rPr>
                <a:t>ВОЗВРАЩЕНИЕ</a:t>
              </a:r>
              <a:br>
                <a:rPr lang="ru-RU" sz="1400" b="1" dirty="0">
                  <a:solidFill>
                    <a:schemeClr val="bg1"/>
                  </a:solidFill>
                  <a:latin typeface="Arial Narrow" panose="020B0606020202030204" pitchFamily="34" charset="0"/>
                </a:rPr>
              </a:br>
              <a:r>
                <a:rPr lang="ru-RU" sz="1400" b="1" dirty="0">
                  <a:solidFill>
                    <a:schemeClr val="bg1"/>
                  </a:solidFill>
                  <a:latin typeface="Arial Narrow" panose="020B0606020202030204" pitchFamily="34" charset="0"/>
                </a:rPr>
                <a:t> К  АЛТАРЮ</a:t>
              </a:r>
            </a:p>
          </p:txBody>
        </p:sp>
      </p:grpSp>
      <p:sp>
        <p:nvSpPr>
          <p:cNvPr id="14" name="Заголовок 13">
            <a:extLst>
              <a:ext uri="{FF2B5EF4-FFF2-40B4-BE49-F238E27FC236}">
                <a16:creationId xmlns:a16="http://schemas.microsoft.com/office/drawing/2014/main" id="{E713AFCE-CA16-39EF-8C4C-A62515040ECE}"/>
              </a:ext>
            </a:extLst>
          </p:cNvPr>
          <p:cNvSpPr>
            <a:spLocks noGrp="1"/>
          </p:cNvSpPr>
          <p:nvPr>
            <p:ph type="title"/>
          </p:nvPr>
        </p:nvSpPr>
        <p:spPr>
          <a:xfrm>
            <a:off x="628650" y="536576"/>
            <a:ext cx="7886700" cy="1325563"/>
          </a:xfrm>
        </p:spPr>
        <p:txBody>
          <a:bodyPr>
            <a:normAutofit/>
          </a:bodyPr>
          <a:lstStyle/>
          <a:p>
            <a:r>
              <a:rPr lang="ru-RU" sz="3600" b="1" dirty="0">
                <a:solidFill>
                  <a:srgbClr val="C5315B"/>
                </a:solidFill>
                <a:latin typeface="Arial Narrow" panose="020B0606020202030204" pitchFamily="34" charset="0"/>
              </a:rPr>
              <a:t>В чем мы можем быть уверенными</a:t>
            </a:r>
          </a:p>
        </p:txBody>
      </p:sp>
      <p:cxnSp>
        <p:nvCxnSpPr>
          <p:cNvPr id="17" name="Прямая соединительная линия 16">
            <a:extLst>
              <a:ext uri="{FF2B5EF4-FFF2-40B4-BE49-F238E27FC236}">
                <a16:creationId xmlns:a16="http://schemas.microsoft.com/office/drawing/2014/main" id="{FD634963-9C9B-CFF0-115D-E13A41335926}"/>
              </a:ext>
            </a:extLst>
          </p:cNvPr>
          <p:cNvCxnSpPr>
            <a:cxnSpLocks/>
          </p:cNvCxnSpPr>
          <p:nvPr/>
        </p:nvCxnSpPr>
        <p:spPr>
          <a:xfrm>
            <a:off x="868680" y="4171950"/>
            <a:ext cx="3703320" cy="20681"/>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89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9D54B1F-51CF-0CAA-A59D-6E490A322694}"/>
              </a:ext>
            </a:extLst>
          </p:cNvPr>
          <p:cNvSpPr>
            <a:spLocks noGrp="1"/>
          </p:cNvSpPr>
          <p:nvPr>
            <p:ph idx="1"/>
          </p:nvPr>
        </p:nvSpPr>
        <p:spPr>
          <a:xfrm>
            <a:off x="628650" y="2071751"/>
            <a:ext cx="6674358" cy="2488819"/>
          </a:xfrm>
        </p:spPr>
        <p:txBody>
          <a:bodyPr>
            <a:normAutofit/>
          </a:bodyPr>
          <a:lstStyle/>
          <a:p>
            <a:r>
              <a:rPr lang="ru-GB" sz="3200" b="1" kern="0" dirty="0">
                <a:effectLst/>
                <a:latin typeface="Arial Narrow" panose="020B0604020202020204" pitchFamily="34" charset="0"/>
                <a:ea typeface="Times New Roman" panose="02020603050405020304" pitchFamily="18" charset="0"/>
                <a:cs typeface="Arial Narrow" panose="020B0604020202020204" pitchFamily="34" charset="0"/>
              </a:rPr>
              <a:t>Рим. 3:23</a:t>
            </a:r>
            <a:endParaRPr lang="ru-RU" sz="3200" b="1" kern="0" dirty="0">
              <a:latin typeface="Arial Narrow" panose="020B0604020202020204" pitchFamily="34" charset="0"/>
              <a:ea typeface="Times New Roman" panose="02020603050405020304" pitchFamily="18" charset="0"/>
              <a:cs typeface="Arial Narrow" panose="020B0604020202020204" pitchFamily="34" charset="0"/>
            </a:endParaRPr>
          </a:p>
          <a:p>
            <a:r>
              <a:rPr lang="ru-GB" sz="3200" b="1" kern="0" dirty="0">
                <a:effectLst/>
                <a:latin typeface="Arial Narrow" panose="020B0604020202020204" pitchFamily="34" charset="0"/>
                <a:ea typeface="Times New Roman" panose="02020603050405020304" pitchFamily="18" charset="0"/>
                <a:cs typeface="Arial Narrow" panose="020B0604020202020204" pitchFamily="34" charset="0"/>
              </a:rPr>
              <a:t>Рим. 6:23</a:t>
            </a:r>
            <a:r>
              <a:rPr lang="ru-GB" sz="3200" b="1" kern="0" dirty="0">
                <a:latin typeface="Arial Narrow" panose="020B0604020202020204" pitchFamily="34" charset="0"/>
                <a:ea typeface="Times New Roman" panose="02020603050405020304" pitchFamily="18" charset="0"/>
                <a:cs typeface="Arial Narrow" panose="020B0604020202020204" pitchFamily="34" charset="0"/>
              </a:rPr>
              <a:t> </a:t>
            </a:r>
            <a:r>
              <a:rPr lang="ru-RU" sz="3200" kern="0" dirty="0">
                <a:effectLst/>
                <a:latin typeface="Arial Narrow" panose="020B0604020202020204" pitchFamily="34" charset="0"/>
                <a:ea typeface="Times New Roman" panose="02020603050405020304" pitchFamily="18" charset="0"/>
                <a:cs typeface="Arial Narrow" panose="020B0604020202020204" pitchFamily="34" charset="0"/>
              </a:rPr>
              <a:t>(первая часть).</a:t>
            </a:r>
            <a:br>
              <a:rPr lang="ru-RU" kern="0" dirty="0">
                <a:effectLst/>
                <a:latin typeface="Arial Narrow" panose="020B0604020202020204" pitchFamily="34" charset="0"/>
                <a:ea typeface="Times New Roman" panose="02020603050405020304" pitchFamily="18" charset="0"/>
                <a:cs typeface="Arial Narrow" panose="020B0604020202020204" pitchFamily="34" charset="0"/>
              </a:rPr>
            </a:br>
            <a:endParaRPr lang="ru-GB" kern="100" dirty="0">
              <a:effectLst/>
              <a:latin typeface="Arial Narrow" panose="020B0604020202020204" pitchFamily="34" charset="0"/>
              <a:ea typeface="Calibri" panose="020F0502020204030204" pitchFamily="34" charset="0"/>
              <a:cs typeface="Arial Narrow" panose="020B0604020202020204" pitchFamily="34" charset="0"/>
            </a:endParaRPr>
          </a:p>
        </p:txBody>
      </p:sp>
      <p:grpSp>
        <p:nvGrpSpPr>
          <p:cNvPr id="5" name="Группа 4">
            <a:extLst>
              <a:ext uri="{FF2B5EF4-FFF2-40B4-BE49-F238E27FC236}">
                <a16:creationId xmlns:a16="http://schemas.microsoft.com/office/drawing/2014/main" id="{642F3E99-6744-2E76-4F7B-3888FA3B6805}"/>
              </a:ext>
            </a:extLst>
          </p:cNvPr>
          <p:cNvGrpSpPr/>
          <p:nvPr/>
        </p:nvGrpSpPr>
        <p:grpSpPr>
          <a:xfrm>
            <a:off x="7706611" y="0"/>
            <a:ext cx="1486974" cy="6858000"/>
            <a:chOff x="7741622" y="0"/>
            <a:chExt cx="1486974" cy="6858000"/>
          </a:xfrm>
        </p:grpSpPr>
        <p:sp>
          <p:nvSpPr>
            <p:cNvPr id="6" name="Прямоугольник 5">
              <a:extLst>
                <a:ext uri="{FF2B5EF4-FFF2-40B4-BE49-F238E27FC236}">
                  <a16:creationId xmlns:a16="http://schemas.microsoft.com/office/drawing/2014/main" id="{07175E43-EF12-4782-1E9C-4EDE8EB3949A}"/>
                </a:ext>
              </a:extLst>
            </p:cNvPr>
            <p:cNvSpPr/>
            <p:nvPr/>
          </p:nvSpPr>
          <p:spPr>
            <a:xfrm>
              <a:off x="7741622" y="0"/>
              <a:ext cx="1486974" cy="6858000"/>
            </a:xfrm>
            <a:prstGeom prst="rect">
              <a:avLst/>
            </a:prstGeom>
            <a:solidFill>
              <a:srgbClr val="9831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a:extLst>
                <a:ext uri="{FF2B5EF4-FFF2-40B4-BE49-F238E27FC236}">
                  <a16:creationId xmlns:a16="http://schemas.microsoft.com/office/drawing/2014/main" id="{035DECCB-9733-56EE-2534-1EF71A4736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7929788" y="3970100"/>
              <a:ext cx="1064554" cy="2499280"/>
            </a:xfrm>
            <a:prstGeom prst="rect">
              <a:avLst/>
            </a:prstGeom>
          </p:spPr>
        </p:pic>
      </p:grpSp>
      <p:grpSp>
        <p:nvGrpSpPr>
          <p:cNvPr id="13" name="Группа 12">
            <a:extLst>
              <a:ext uri="{FF2B5EF4-FFF2-40B4-BE49-F238E27FC236}">
                <a16:creationId xmlns:a16="http://schemas.microsoft.com/office/drawing/2014/main" id="{68B57925-217E-9B23-FFC1-3E30ED35637C}"/>
              </a:ext>
            </a:extLst>
          </p:cNvPr>
          <p:cNvGrpSpPr/>
          <p:nvPr/>
        </p:nvGrpSpPr>
        <p:grpSpPr>
          <a:xfrm>
            <a:off x="7403218" y="0"/>
            <a:ext cx="2163782" cy="6858000"/>
            <a:chOff x="7403218" y="0"/>
            <a:chExt cx="2163782" cy="6858000"/>
          </a:xfrm>
        </p:grpSpPr>
        <p:sp>
          <p:nvSpPr>
            <p:cNvPr id="14" name="Прямоугольник 13">
              <a:extLst>
                <a:ext uri="{FF2B5EF4-FFF2-40B4-BE49-F238E27FC236}">
                  <a16:creationId xmlns:a16="http://schemas.microsoft.com/office/drawing/2014/main" id="{F3FFCDCB-60DA-4F35-BA48-0C8CA0097C8C}"/>
                </a:ext>
              </a:extLst>
            </p:cNvPr>
            <p:cNvSpPr/>
            <p:nvPr/>
          </p:nvSpPr>
          <p:spPr>
            <a:xfrm>
              <a:off x="7741622" y="0"/>
              <a:ext cx="1486974" cy="6858000"/>
            </a:xfrm>
            <a:prstGeom prst="rect">
              <a:avLst/>
            </a:prstGeom>
            <a:solidFill>
              <a:srgbClr val="9831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a:extLst>
                <a:ext uri="{FF2B5EF4-FFF2-40B4-BE49-F238E27FC236}">
                  <a16:creationId xmlns:a16="http://schemas.microsoft.com/office/drawing/2014/main" id="{2FDCBCE5-241D-FD41-5595-9A08B4D1C5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7941218" y="3444320"/>
              <a:ext cx="1064554" cy="2499280"/>
            </a:xfrm>
            <a:prstGeom prst="rect">
              <a:avLst/>
            </a:prstGeom>
          </p:spPr>
        </p:pic>
        <p:sp>
          <p:nvSpPr>
            <p:cNvPr id="16" name="TextBox 15">
              <a:extLst>
                <a:ext uri="{FF2B5EF4-FFF2-40B4-BE49-F238E27FC236}">
                  <a16:creationId xmlns:a16="http://schemas.microsoft.com/office/drawing/2014/main" id="{89DA2325-5EC7-A11A-E2E5-056D8E7F3F30}"/>
                </a:ext>
              </a:extLst>
            </p:cNvPr>
            <p:cNvSpPr txBox="1"/>
            <p:nvPr/>
          </p:nvSpPr>
          <p:spPr>
            <a:xfrm>
              <a:off x="7403218" y="5974735"/>
              <a:ext cx="2163782" cy="523220"/>
            </a:xfrm>
            <a:prstGeom prst="rect">
              <a:avLst/>
            </a:prstGeom>
            <a:noFill/>
          </p:spPr>
          <p:txBody>
            <a:bodyPr wrap="square" rtlCol="0">
              <a:spAutoFit/>
            </a:bodyPr>
            <a:lstStyle/>
            <a:p>
              <a:pPr algn="ctr"/>
              <a:r>
                <a:rPr lang="ru-RU" sz="1400" b="1" dirty="0">
                  <a:solidFill>
                    <a:schemeClr val="bg1"/>
                  </a:solidFill>
                  <a:latin typeface="Arial Narrow" panose="020B0606020202030204" pitchFamily="34" charset="0"/>
                </a:rPr>
                <a:t>ВОЗВРАЩЕНИЕ</a:t>
              </a:r>
              <a:br>
                <a:rPr lang="ru-RU" sz="1400" b="1" dirty="0">
                  <a:solidFill>
                    <a:schemeClr val="bg1"/>
                  </a:solidFill>
                  <a:latin typeface="Arial Narrow" panose="020B0606020202030204" pitchFamily="34" charset="0"/>
                </a:rPr>
              </a:br>
              <a:r>
                <a:rPr lang="ru-RU" sz="1400" b="1" dirty="0">
                  <a:solidFill>
                    <a:schemeClr val="bg1"/>
                  </a:solidFill>
                  <a:latin typeface="Arial Narrow" panose="020B0606020202030204" pitchFamily="34" charset="0"/>
                </a:rPr>
                <a:t> К  АЛТАРЮ</a:t>
              </a:r>
            </a:p>
          </p:txBody>
        </p:sp>
      </p:grpSp>
      <p:sp>
        <p:nvSpPr>
          <p:cNvPr id="17" name="Заголовок 13">
            <a:extLst>
              <a:ext uri="{FF2B5EF4-FFF2-40B4-BE49-F238E27FC236}">
                <a16:creationId xmlns:a16="http://schemas.microsoft.com/office/drawing/2014/main" id="{8D9F17AE-FDF9-3283-1A6A-945C201BD395}"/>
              </a:ext>
            </a:extLst>
          </p:cNvPr>
          <p:cNvSpPr>
            <a:spLocks noGrp="1"/>
          </p:cNvSpPr>
          <p:nvPr>
            <p:ph type="title"/>
          </p:nvPr>
        </p:nvSpPr>
        <p:spPr>
          <a:xfrm>
            <a:off x="628650" y="536576"/>
            <a:ext cx="7886700" cy="1325563"/>
          </a:xfrm>
        </p:spPr>
        <p:txBody>
          <a:bodyPr>
            <a:normAutofit/>
          </a:bodyPr>
          <a:lstStyle/>
          <a:p>
            <a:r>
              <a:rPr lang="ru-RU" sz="3600" b="1" dirty="0">
                <a:solidFill>
                  <a:srgbClr val="C5315B"/>
                </a:solidFill>
                <a:latin typeface="Arial Narrow" panose="020B0606020202030204" pitchFamily="34" charset="0"/>
              </a:rPr>
              <a:t>В чем мы можем быть уверенными</a:t>
            </a:r>
          </a:p>
        </p:txBody>
      </p:sp>
      <p:sp>
        <p:nvSpPr>
          <p:cNvPr id="19" name="TextBox 18">
            <a:extLst>
              <a:ext uri="{FF2B5EF4-FFF2-40B4-BE49-F238E27FC236}">
                <a16:creationId xmlns:a16="http://schemas.microsoft.com/office/drawing/2014/main" id="{07F54DC5-53BF-A75E-9374-24CAD8E9EDDD}"/>
              </a:ext>
            </a:extLst>
          </p:cNvPr>
          <p:cNvSpPr txBox="1"/>
          <p:nvPr/>
        </p:nvSpPr>
        <p:spPr>
          <a:xfrm>
            <a:off x="6138491" y="4693960"/>
            <a:ext cx="3090105" cy="1938992"/>
          </a:xfrm>
          <a:prstGeom prst="rect">
            <a:avLst/>
          </a:prstGeom>
          <a:noFill/>
        </p:spPr>
        <p:txBody>
          <a:bodyPr wrap="square" rtlCol="0">
            <a:spAutoFit/>
          </a:bodyPr>
          <a:lstStyle/>
          <a:p>
            <a:r>
              <a:rPr lang="ru-RU" sz="12000" dirty="0">
                <a:solidFill>
                  <a:schemeClr val="bg1">
                    <a:lumMod val="85000"/>
                  </a:schemeClr>
                </a:solidFill>
                <a:latin typeface="Arial Black" panose="020B0A04020102020204" pitchFamily="34" charset="0"/>
              </a:rPr>
              <a:t>2</a:t>
            </a:r>
          </a:p>
        </p:txBody>
      </p:sp>
    </p:spTree>
    <p:extLst>
      <p:ext uri="{BB962C8B-B14F-4D97-AF65-F5344CB8AC3E}">
        <p14:creationId xmlns:p14="http://schemas.microsoft.com/office/powerpoint/2010/main" val="2031573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6B091-41C9-F4EE-D769-C00ACEAF7CE1}"/>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FA845CDB-C55C-69D8-867F-272346CD056D}"/>
              </a:ext>
            </a:extLst>
          </p:cNvPr>
          <p:cNvSpPr>
            <a:spLocks noGrp="1"/>
          </p:cNvSpPr>
          <p:nvPr>
            <p:ph idx="1"/>
          </p:nvPr>
        </p:nvSpPr>
        <p:spPr>
          <a:xfrm>
            <a:off x="628650" y="2071751"/>
            <a:ext cx="6674358" cy="2488819"/>
          </a:xfrm>
        </p:spPr>
        <p:txBody>
          <a:bodyPr>
            <a:normAutofit/>
          </a:bodyPr>
          <a:lstStyle/>
          <a:p>
            <a:r>
              <a:rPr lang="ru-GB" sz="3200" b="1" kern="0" dirty="0">
                <a:effectLst/>
                <a:latin typeface="Arial Narrow" panose="020B0604020202020204" pitchFamily="34" charset="0"/>
                <a:ea typeface="Times New Roman" panose="02020603050405020304" pitchFamily="18" charset="0"/>
                <a:cs typeface="Arial Narrow" panose="020B0604020202020204" pitchFamily="34" charset="0"/>
              </a:rPr>
              <a:t>Рим. 3:23</a:t>
            </a:r>
            <a:endParaRPr lang="ru-RU" sz="3200" b="1" kern="0" dirty="0">
              <a:latin typeface="Arial Narrow" panose="020B0604020202020204" pitchFamily="34" charset="0"/>
              <a:ea typeface="Times New Roman" panose="02020603050405020304" pitchFamily="18" charset="0"/>
              <a:cs typeface="Arial Narrow" panose="020B0604020202020204" pitchFamily="34" charset="0"/>
            </a:endParaRPr>
          </a:p>
          <a:p>
            <a:r>
              <a:rPr lang="ru-GB" sz="3200" b="1" kern="0" dirty="0">
                <a:effectLst/>
                <a:latin typeface="Arial Narrow" panose="020B0604020202020204" pitchFamily="34" charset="0"/>
                <a:ea typeface="Times New Roman" panose="02020603050405020304" pitchFamily="18" charset="0"/>
                <a:cs typeface="Arial Narrow" panose="020B0604020202020204" pitchFamily="34" charset="0"/>
              </a:rPr>
              <a:t>Рим. 6:23</a:t>
            </a:r>
            <a:r>
              <a:rPr lang="ru-GB" sz="3200" b="1" kern="0" dirty="0">
                <a:latin typeface="Arial Narrow" panose="020B0604020202020204" pitchFamily="34" charset="0"/>
                <a:ea typeface="Times New Roman" panose="02020603050405020304" pitchFamily="18" charset="0"/>
                <a:cs typeface="Arial Narrow" panose="020B0604020202020204" pitchFamily="34" charset="0"/>
              </a:rPr>
              <a:t> </a:t>
            </a:r>
            <a:r>
              <a:rPr lang="ru-RU" sz="3200" kern="0" dirty="0">
                <a:effectLst/>
                <a:latin typeface="Arial Narrow" panose="020B0604020202020204" pitchFamily="34" charset="0"/>
                <a:ea typeface="Times New Roman" panose="02020603050405020304" pitchFamily="18" charset="0"/>
                <a:cs typeface="Arial Narrow" panose="020B0604020202020204" pitchFamily="34" charset="0"/>
              </a:rPr>
              <a:t>(первая часть).</a:t>
            </a:r>
            <a:br>
              <a:rPr lang="ru-RU" kern="0" dirty="0">
                <a:effectLst/>
                <a:latin typeface="Arial Narrow" panose="020B0604020202020204" pitchFamily="34" charset="0"/>
                <a:ea typeface="Times New Roman" panose="02020603050405020304" pitchFamily="18" charset="0"/>
                <a:cs typeface="Arial Narrow" panose="020B0604020202020204" pitchFamily="34" charset="0"/>
              </a:rPr>
            </a:br>
            <a:endParaRPr lang="ru-GB" kern="100" dirty="0">
              <a:effectLst/>
              <a:latin typeface="Arial Narrow" panose="020B0604020202020204" pitchFamily="34" charset="0"/>
              <a:ea typeface="Calibri" panose="020F0502020204030204" pitchFamily="34" charset="0"/>
              <a:cs typeface="Arial Narrow" panose="020B0604020202020204" pitchFamily="34" charset="0"/>
            </a:endParaRPr>
          </a:p>
        </p:txBody>
      </p:sp>
      <p:sp>
        <p:nvSpPr>
          <p:cNvPr id="4" name="TextBox 3">
            <a:extLst>
              <a:ext uri="{FF2B5EF4-FFF2-40B4-BE49-F238E27FC236}">
                <a16:creationId xmlns:a16="http://schemas.microsoft.com/office/drawing/2014/main" id="{FD2426ED-9A38-F089-699D-F7AE2B4E567B}"/>
              </a:ext>
            </a:extLst>
          </p:cNvPr>
          <p:cNvSpPr txBox="1"/>
          <p:nvPr/>
        </p:nvSpPr>
        <p:spPr>
          <a:xfrm>
            <a:off x="763415" y="4686300"/>
            <a:ext cx="6539593" cy="954107"/>
          </a:xfrm>
          <a:prstGeom prst="rect">
            <a:avLst/>
          </a:prstGeom>
          <a:noFill/>
        </p:spPr>
        <p:txBody>
          <a:bodyPr wrap="square" rtlCol="0">
            <a:spAutoFit/>
          </a:bodyPr>
          <a:lstStyle/>
          <a:p>
            <a:r>
              <a:rPr lang="ru-RU" sz="2800" b="1" dirty="0">
                <a:solidFill>
                  <a:schemeClr val="bg2">
                    <a:lumMod val="50000"/>
                  </a:schemeClr>
                </a:solidFill>
                <a:latin typeface="Arial Narrow" panose="020B0604020202020204" pitchFamily="34" charset="0"/>
                <a:cs typeface="Arial Narrow" panose="020B0604020202020204" pitchFamily="34" charset="0"/>
              </a:rPr>
              <a:t>Вы можете быть уверены</a:t>
            </a:r>
            <a:r>
              <a:rPr lang="ru-RU" sz="2800" dirty="0">
                <a:solidFill>
                  <a:schemeClr val="bg2">
                    <a:lumMod val="50000"/>
                  </a:schemeClr>
                </a:solidFill>
                <a:latin typeface="Arial Narrow" panose="020B0604020202020204" pitchFamily="34" charset="0"/>
                <a:cs typeface="Arial Narrow" panose="020B0604020202020204" pitchFamily="34" charset="0"/>
              </a:rPr>
              <a:t>, что, будучи грешниками, вы нуждаетесь в Спасителе.</a:t>
            </a:r>
            <a:endParaRPr lang="ru-GB" sz="2800" dirty="0">
              <a:solidFill>
                <a:schemeClr val="bg2">
                  <a:lumMod val="50000"/>
                </a:schemeClr>
              </a:solidFill>
              <a:latin typeface="Arial Narrow" panose="020B0604020202020204" pitchFamily="34" charset="0"/>
              <a:cs typeface="Arial Narrow" panose="020B0604020202020204" pitchFamily="34" charset="0"/>
            </a:endParaRPr>
          </a:p>
        </p:txBody>
      </p:sp>
      <p:grpSp>
        <p:nvGrpSpPr>
          <p:cNvPr id="5" name="Группа 4">
            <a:extLst>
              <a:ext uri="{FF2B5EF4-FFF2-40B4-BE49-F238E27FC236}">
                <a16:creationId xmlns:a16="http://schemas.microsoft.com/office/drawing/2014/main" id="{DAD5B219-40B9-32EB-77B6-78C0ABE7B216}"/>
              </a:ext>
            </a:extLst>
          </p:cNvPr>
          <p:cNvGrpSpPr/>
          <p:nvPr/>
        </p:nvGrpSpPr>
        <p:grpSpPr>
          <a:xfrm>
            <a:off x="7706611" y="0"/>
            <a:ext cx="1486974" cy="6858000"/>
            <a:chOff x="7741622" y="0"/>
            <a:chExt cx="1486974" cy="6858000"/>
          </a:xfrm>
        </p:grpSpPr>
        <p:sp>
          <p:nvSpPr>
            <p:cNvPr id="6" name="Прямоугольник 5">
              <a:extLst>
                <a:ext uri="{FF2B5EF4-FFF2-40B4-BE49-F238E27FC236}">
                  <a16:creationId xmlns:a16="http://schemas.microsoft.com/office/drawing/2014/main" id="{445676BF-DC06-AEAA-9EA0-9CAC4DC5BEA1}"/>
                </a:ext>
              </a:extLst>
            </p:cNvPr>
            <p:cNvSpPr/>
            <p:nvPr/>
          </p:nvSpPr>
          <p:spPr>
            <a:xfrm>
              <a:off x="7741622" y="0"/>
              <a:ext cx="1486974" cy="6858000"/>
            </a:xfrm>
            <a:prstGeom prst="rect">
              <a:avLst/>
            </a:prstGeom>
            <a:solidFill>
              <a:srgbClr val="9831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a:extLst>
                <a:ext uri="{FF2B5EF4-FFF2-40B4-BE49-F238E27FC236}">
                  <a16:creationId xmlns:a16="http://schemas.microsoft.com/office/drawing/2014/main" id="{43D8F6A6-89AA-A883-C744-4B170D0219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7929788" y="3970100"/>
              <a:ext cx="1064554" cy="2499280"/>
            </a:xfrm>
            <a:prstGeom prst="rect">
              <a:avLst/>
            </a:prstGeom>
          </p:spPr>
        </p:pic>
      </p:grpSp>
      <p:grpSp>
        <p:nvGrpSpPr>
          <p:cNvPr id="13" name="Группа 12">
            <a:extLst>
              <a:ext uri="{FF2B5EF4-FFF2-40B4-BE49-F238E27FC236}">
                <a16:creationId xmlns:a16="http://schemas.microsoft.com/office/drawing/2014/main" id="{558E080D-38B8-3B6F-CCDD-69689CDAF03A}"/>
              </a:ext>
            </a:extLst>
          </p:cNvPr>
          <p:cNvGrpSpPr/>
          <p:nvPr/>
        </p:nvGrpSpPr>
        <p:grpSpPr>
          <a:xfrm>
            <a:off x="7403218" y="0"/>
            <a:ext cx="2163782" cy="6858000"/>
            <a:chOff x="7403218" y="0"/>
            <a:chExt cx="2163782" cy="6858000"/>
          </a:xfrm>
        </p:grpSpPr>
        <p:sp>
          <p:nvSpPr>
            <p:cNvPr id="14" name="Прямоугольник 13">
              <a:extLst>
                <a:ext uri="{FF2B5EF4-FFF2-40B4-BE49-F238E27FC236}">
                  <a16:creationId xmlns:a16="http://schemas.microsoft.com/office/drawing/2014/main" id="{8605BCCB-4495-3789-BD67-09158BFE28F6}"/>
                </a:ext>
              </a:extLst>
            </p:cNvPr>
            <p:cNvSpPr/>
            <p:nvPr/>
          </p:nvSpPr>
          <p:spPr>
            <a:xfrm>
              <a:off x="7741622" y="0"/>
              <a:ext cx="1486974" cy="6858000"/>
            </a:xfrm>
            <a:prstGeom prst="rect">
              <a:avLst/>
            </a:prstGeom>
            <a:solidFill>
              <a:srgbClr val="9831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a:extLst>
                <a:ext uri="{FF2B5EF4-FFF2-40B4-BE49-F238E27FC236}">
                  <a16:creationId xmlns:a16="http://schemas.microsoft.com/office/drawing/2014/main" id="{B5F99DA0-A94E-A9EB-7075-D008660DEA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7941218" y="3444320"/>
              <a:ext cx="1064554" cy="2499280"/>
            </a:xfrm>
            <a:prstGeom prst="rect">
              <a:avLst/>
            </a:prstGeom>
          </p:spPr>
        </p:pic>
        <p:sp>
          <p:nvSpPr>
            <p:cNvPr id="16" name="TextBox 15">
              <a:extLst>
                <a:ext uri="{FF2B5EF4-FFF2-40B4-BE49-F238E27FC236}">
                  <a16:creationId xmlns:a16="http://schemas.microsoft.com/office/drawing/2014/main" id="{0D996B7A-914B-DBF0-09DC-41F4B0E8BAE6}"/>
                </a:ext>
              </a:extLst>
            </p:cNvPr>
            <p:cNvSpPr txBox="1"/>
            <p:nvPr/>
          </p:nvSpPr>
          <p:spPr>
            <a:xfrm>
              <a:off x="7403218" y="5974735"/>
              <a:ext cx="2163782" cy="523220"/>
            </a:xfrm>
            <a:prstGeom prst="rect">
              <a:avLst/>
            </a:prstGeom>
            <a:noFill/>
          </p:spPr>
          <p:txBody>
            <a:bodyPr wrap="square" rtlCol="0">
              <a:spAutoFit/>
            </a:bodyPr>
            <a:lstStyle/>
            <a:p>
              <a:pPr algn="ctr"/>
              <a:r>
                <a:rPr lang="ru-RU" sz="1400" b="1" dirty="0">
                  <a:solidFill>
                    <a:schemeClr val="bg1"/>
                  </a:solidFill>
                  <a:latin typeface="Arial Narrow" panose="020B0606020202030204" pitchFamily="34" charset="0"/>
                </a:rPr>
                <a:t>ВОЗВРАЩЕНИЕ</a:t>
              </a:r>
              <a:br>
                <a:rPr lang="ru-RU" sz="1400" b="1" dirty="0">
                  <a:solidFill>
                    <a:schemeClr val="bg1"/>
                  </a:solidFill>
                  <a:latin typeface="Arial Narrow" panose="020B0606020202030204" pitchFamily="34" charset="0"/>
                </a:rPr>
              </a:br>
              <a:r>
                <a:rPr lang="ru-RU" sz="1400" b="1" dirty="0">
                  <a:solidFill>
                    <a:schemeClr val="bg1"/>
                  </a:solidFill>
                  <a:latin typeface="Arial Narrow" panose="020B0606020202030204" pitchFamily="34" charset="0"/>
                </a:rPr>
                <a:t> К  АЛТАРЮ</a:t>
              </a:r>
            </a:p>
          </p:txBody>
        </p:sp>
      </p:grpSp>
      <p:sp>
        <p:nvSpPr>
          <p:cNvPr id="17" name="Заголовок 13">
            <a:extLst>
              <a:ext uri="{FF2B5EF4-FFF2-40B4-BE49-F238E27FC236}">
                <a16:creationId xmlns:a16="http://schemas.microsoft.com/office/drawing/2014/main" id="{E7E9CA67-CDD5-F8C6-F3B6-FC6586C6D559}"/>
              </a:ext>
            </a:extLst>
          </p:cNvPr>
          <p:cNvSpPr>
            <a:spLocks noGrp="1"/>
          </p:cNvSpPr>
          <p:nvPr>
            <p:ph type="title"/>
          </p:nvPr>
        </p:nvSpPr>
        <p:spPr>
          <a:xfrm>
            <a:off x="628650" y="536576"/>
            <a:ext cx="7886700" cy="1325563"/>
          </a:xfrm>
        </p:spPr>
        <p:txBody>
          <a:bodyPr>
            <a:normAutofit/>
          </a:bodyPr>
          <a:lstStyle/>
          <a:p>
            <a:r>
              <a:rPr lang="ru-RU" sz="3600" b="1" dirty="0">
                <a:solidFill>
                  <a:srgbClr val="C5315B"/>
                </a:solidFill>
                <a:latin typeface="Arial Narrow" panose="020B0606020202030204" pitchFamily="34" charset="0"/>
              </a:rPr>
              <a:t>В чем мы можем быть уверенными</a:t>
            </a:r>
          </a:p>
        </p:txBody>
      </p:sp>
      <p:cxnSp>
        <p:nvCxnSpPr>
          <p:cNvPr id="18" name="Прямая соединительная линия 17">
            <a:extLst>
              <a:ext uri="{FF2B5EF4-FFF2-40B4-BE49-F238E27FC236}">
                <a16:creationId xmlns:a16="http://schemas.microsoft.com/office/drawing/2014/main" id="{66D8B856-A04D-0DB4-DCA8-EFD5B83E8299}"/>
              </a:ext>
            </a:extLst>
          </p:cNvPr>
          <p:cNvCxnSpPr>
            <a:cxnSpLocks/>
          </p:cNvCxnSpPr>
          <p:nvPr/>
        </p:nvCxnSpPr>
        <p:spPr>
          <a:xfrm>
            <a:off x="868680" y="4171950"/>
            <a:ext cx="3703320" cy="20681"/>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118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9D54B1F-51CF-0CAA-A59D-6E490A322694}"/>
              </a:ext>
            </a:extLst>
          </p:cNvPr>
          <p:cNvSpPr>
            <a:spLocks noGrp="1"/>
          </p:cNvSpPr>
          <p:nvPr>
            <p:ph idx="1"/>
          </p:nvPr>
        </p:nvSpPr>
        <p:spPr>
          <a:xfrm>
            <a:off x="628650" y="1923161"/>
            <a:ext cx="6674358" cy="2028353"/>
          </a:xfrm>
        </p:spPr>
        <p:txBody>
          <a:bodyPr>
            <a:normAutofit/>
          </a:bodyPr>
          <a:lstStyle/>
          <a:p>
            <a:r>
              <a:rPr lang="ru-RU" sz="3200" b="1" kern="100" dirty="0">
                <a:effectLst/>
                <a:latin typeface="Arial Narrow" panose="020B0604020202020204" pitchFamily="34" charset="0"/>
                <a:ea typeface="Calibri" panose="020F0502020204030204" pitchFamily="34" charset="0"/>
                <a:cs typeface="Arial Narrow" panose="020B0604020202020204" pitchFamily="34" charset="0"/>
              </a:rPr>
              <a:t>Рим. 6:23 (вторая часть)</a:t>
            </a:r>
          </a:p>
          <a:p>
            <a:r>
              <a:rPr lang="ru-RU" sz="3200" b="1" kern="100" dirty="0" err="1">
                <a:effectLst/>
                <a:latin typeface="Arial Narrow" panose="020B0604020202020204" pitchFamily="34" charset="0"/>
                <a:ea typeface="Calibri" panose="020F0502020204030204" pitchFamily="34" charset="0"/>
                <a:cs typeface="Arial Narrow" panose="020B0604020202020204" pitchFamily="34" charset="0"/>
              </a:rPr>
              <a:t>Еф</a:t>
            </a:r>
            <a:r>
              <a:rPr lang="ru-RU" sz="3200" b="1" kern="100" dirty="0">
                <a:effectLst/>
                <a:latin typeface="Arial Narrow" panose="020B0604020202020204" pitchFamily="34" charset="0"/>
                <a:ea typeface="Calibri" panose="020F0502020204030204" pitchFamily="34" charset="0"/>
                <a:cs typeface="Arial Narrow" panose="020B0604020202020204" pitchFamily="34" charset="0"/>
              </a:rPr>
              <a:t>. 2:8, 9.</a:t>
            </a:r>
          </a:p>
          <a:p>
            <a:pPr marL="0" indent="0">
              <a:buNone/>
            </a:pPr>
            <a:r>
              <a:rPr lang="ru-RU" kern="100" dirty="0">
                <a:effectLst/>
                <a:latin typeface="Arial Narrow" panose="020B0604020202020204" pitchFamily="34" charset="0"/>
                <a:ea typeface="Calibri" panose="020F0502020204030204" pitchFamily="34" charset="0"/>
                <a:cs typeface="Arial Narrow" panose="020B0604020202020204" pitchFamily="34" charset="0"/>
              </a:rPr>
              <a:t> </a:t>
            </a:r>
          </a:p>
        </p:txBody>
      </p:sp>
      <p:grpSp>
        <p:nvGrpSpPr>
          <p:cNvPr id="9" name="Группа 8">
            <a:extLst>
              <a:ext uri="{FF2B5EF4-FFF2-40B4-BE49-F238E27FC236}">
                <a16:creationId xmlns:a16="http://schemas.microsoft.com/office/drawing/2014/main" id="{E866E404-7D96-B7B4-1EFB-6C9A5A4E4360}"/>
              </a:ext>
            </a:extLst>
          </p:cNvPr>
          <p:cNvGrpSpPr/>
          <p:nvPr/>
        </p:nvGrpSpPr>
        <p:grpSpPr>
          <a:xfrm>
            <a:off x="7403218" y="0"/>
            <a:ext cx="2163782" cy="6858000"/>
            <a:chOff x="7403218" y="0"/>
            <a:chExt cx="2163782" cy="6858000"/>
          </a:xfrm>
        </p:grpSpPr>
        <p:sp>
          <p:nvSpPr>
            <p:cNvPr id="10" name="Прямоугольник 9">
              <a:extLst>
                <a:ext uri="{FF2B5EF4-FFF2-40B4-BE49-F238E27FC236}">
                  <a16:creationId xmlns:a16="http://schemas.microsoft.com/office/drawing/2014/main" id="{04070245-BFC2-38E7-E66A-49EE2A7762C4}"/>
                </a:ext>
              </a:extLst>
            </p:cNvPr>
            <p:cNvSpPr/>
            <p:nvPr/>
          </p:nvSpPr>
          <p:spPr>
            <a:xfrm>
              <a:off x="7741622" y="0"/>
              <a:ext cx="1486974" cy="6858000"/>
            </a:xfrm>
            <a:prstGeom prst="rect">
              <a:avLst/>
            </a:prstGeom>
            <a:solidFill>
              <a:srgbClr val="9831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a:extLst>
                <a:ext uri="{FF2B5EF4-FFF2-40B4-BE49-F238E27FC236}">
                  <a16:creationId xmlns:a16="http://schemas.microsoft.com/office/drawing/2014/main" id="{AC5029C4-6168-2DDD-EDE5-8A3227F3BC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7941218" y="3444320"/>
              <a:ext cx="1064554" cy="2499280"/>
            </a:xfrm>
            <a:prstGeom prst="rect">
              <a:avLst/>
            </a:prstGeom>
          </p:spPr>
        </p:pic>
        <p:sp>
          <p:nvSpPr>
            <p:cNvPr id="12" name="TextBox 11">
              <a:extLst>
                <a:ext uri="{FF2B5EF4-FFF2-40B4-BE49-F238E27FC236}">
                  <a16:creationId xmlns:a16="http://schemas.microsoft.com/office/drawing/2014/main" id="{789151D7-DC5D-B343-9D00-79C106D87DD2}"/>
                </a:ext>
              </a:extLst>
            </p:cNvPr>
            <p:cNvSpPr txBox="1"/>
            <p:nvPr/>
          </p:nvSpPr>
          <p:spPr>
            <a:xfrm>
              <a:off x="7403218" y="5974735"/>
              <a:ext cx="2163782" cy="523220"/>
            </a:xfrm>
            <a:prstGeom prst="rect">
              <a:avLst/>
            </a:prstGeom>
            <a:noFill/>
          </p:spPr>
          <p:txBody>
            <a:bodyPr wrap="square" rtlCol="0">
              <a:spAutoFit/>
            </a:bodyPr>
            <a:lstStyle/>
            <a:p>
              <a:pPr algn="ctr"/>
              <a:r>
                <a:rPr lang="ru-RU" sz="1400" b="1" dirty="0">
                  <a:solidFill>
                    <a:schemeClr val="bg1"/>
                  </a:solidFill>
                  <a:latin typeface="Arial Narrow" panose="020B0606020202030204" pitchFamily="34" charset="0"/>
                </a:rPr>
                <a:t>ВОЗВРАЩЕНИЕ</a:t>
              </a:r>
              <a:br>
                <a:rPr lang="ru-RU" sz="1400" b="1" dirty="0">
                  <a:solidFill>
                    <a:schemeClr val="bg1"/>
                  </a:solidFill>
                  <a:latin typeface="Arial Narrow" panose="020B0606020202030204" pitchFamily="34" charset="0"/>
                </a:rPr>
              </a:br>
              <a:r>
                <a:rPr lang="ru-RU" sz="1400" b="1" dirty="0">
                  <a:solidFill>
                    <a:schemeClr val="bg1"/>
                  </a:solidFill>
                  <a:latin typeface="Arial Narrow" panose="020B0606020202030204" pitchFamily="34" charset="0"/>
                </a:rPr>
                <a:t> К  АЛТАРЮ</a:t>
              </a:r>
            </a:p>
          </p:txBody>
        </p:sp>
      </p:grpSp>
      <p:sp>
        <p:nvSpPr>
          <p:cNvPr id="15" name="Заголовок 13">
            <a:extLst>
              <a:ext uri="{FF2B5EF4-FFF2-40B4-BE49-F238E27FC236}">
                <a16:creationId xmlns:a16="http://schemas.microsoft.com/office/drawing/2014/main" id="{5E789FA8-0F76-C6F9-08F1-2B129FE3559F}"/>
              </a:ext>
            </a:extLst>
          </p:cNvPr>
          <p:cNvSpPr>
            <a:spLocks noGrp="1"/>
          </p:cNvSpPr>
          <p:nvPr>
            <p:ph type="title"/>
          </p:nvPr>
        </p:nvSpPr>
        <p:spPr>
          <a:xfrm>
            <a:off x="628650" y="536576"/>
            <a:ext cx="7886700" cy="1325563"/>
          </a:xfrm>
        </p:spPr>
        <p:txBody>
          <a:bodyPr>
            <a:normAutofit/>
          </a:bodyPr>
          <a:lstStyle/>
          <a:p>
            <a:r>
              <a:rPr lang="ru-RU" sz="3600" b="1" dirty="0">
                <a:solidFill>
                  <a:srgbClr val="C5315B"/>
                </a:solidFill>
                <a:latin typeface="Arial Narrow" panose="020B0606020202030204" pitchFamily="34" charset="0"/>
              </a:rPr>
              <a:t>В чем мы можем быть уверенными</a:t>
            </a:r>
          </a:p>
        </p:txBody>
      </p:sp>
      <p:sp>
        <p:nvSpPr>
          <p:cNvPr id="17" name="TextBox 16">
            <a:extLst>
              <a:ext uri="{FF2B5EF4-FFF2-40B4-BE49-F238E27FC236}">
                <a16:creationId xmlns:a16="http://schemas.microsoft.com/office/drawing/2014/main" id="{EC778E03-ED50-F2AF-633D-698D88DA3240}"/>
              </a:ext>
            </a:extLst>
          </p:cNvPr>
          <p:cNvSpPr txBox="1"/>
          <p:nvPr/>
        </p:nvSpPr>
        <p:spPr>
          <a:xfrm>
            <a:off x="6138491" y="4693960"/>
            <a:ext cx="3090105" cy="1938992"/>
          </a:xfrm>
          <a:prstGeom prst="rect">
            <a:avLst/>
          </a:prstGeom>
          <a:noFill/>
        </p:spPr>
        <p:txBody>
          <a:bodyPr wrap="square" rtlCol="0">
            <a:spAutoFit/>
          </a:bodyPr>
          <a:lstStyle/>
          <a:p>
            <a:r>
              <a:rPr lang="ru-RU" sz="12000" dirty="0">
                <a:solidFill>
                  <a:schemeClr val="bg1">
                    <a:lumMod val="85000"/>
                  </a:schemeClr>
                </a:solidFill>
                <a:latin typeface="Arial Black" panose="020B0A04020102020204" pitchFamily="34" charset="0"/>
              </a:rPr>
              <a:t>3</a:t>
            </a:r>
          </a:p>
        </p:txBody>
      </p:sp>
    </p:spTree>
    <p:extLst>
      <p:ext uri="{BB962C8B-B14F-4D97-AF65-F5344CB8AC3E}">
        <p14:creationId xmlns:p14="http://schemas.microsoft.com/office/powerpoint/2010/main" val="2132900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A2961-A175-D934-500C-C725DB12CD20}"/>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DC648DD3-23CE-1A63-D8EF-6F31A798AF54}"/>
              </a:ext>
            </a:extLst>
          </p:cNvPr>
          <p:cNvSpPr>
            <a:spLocks noGrp="1"/>
          </p:cNvSpPr>
          <p:nvPr>
            <p:ph idx="1"/>
          </p:nvPr>
        </p:nvSpPr>
        <p:spPr>
          <a:xfrm>
            <a:off x="628650" y="1923161"/>
            <a:ext cx="6674358" cy="2028353"/>
          </a:xfrm>
        </p:spPr>
        <p:txBody>
          <a:bodyPr>
            <a:normAutofit/>
          </a:bodyPr>
          <a:lstStyle/>
          <a:p>
            <a:r>
              <a:rPr lang="ru-RU" sz="3200" b="1" kern="100" dirty="0">
                <a:effectLst/>
                <a:latin typeface="Arial Narrow" panose="020B0604020202020204" pitchFamily="34" charset="0"/>
                <a:ea typeface="Calibri" panose="020F0502020204030204" pitchFamily="34" charset="0"/>
                <a:cs typeface="Arial Narrow" panose="020B0604020202020204" pitchFamily="34" charset="0"/>
              </a:rPr>
              <a:t>Рим. 6:23 (вторая часть)</a:t>
            </a:r>
          </a:p>
          <a:p>
            <a:r>
              <a:rPr lang="ru-RU" sz="3200" b="1" kern="100" dirty="0" err="1">
                <a:effectLst/>
                <a:latin typeface="Arial Narrow" panose="020B0604020202020204" pitchFamily="34" charset="0"/>
                <a:ea typeface="Calibri" panose="020F0502020204030204" pitchFamily="34" charset="0"/>
                <a:cs typeface="Arial Narrow" panose="020B0604020202020204" pitchFamily="34" charset="0"/>
              </a:rPr>
              <a:t>Еф</a:t>
            </a:r>
            <a:r>
              <a:rPr lang="ru-RU" sz="3200" b="1" kern="100" dirty="0">
                <a:effectLst/>
                <a:latin typeface="Arial Narrow" panose="020B0604020202020204" pitchFamily="34" charset="0"/>
                <a:ea typeface="Calibri" panose="020F0502020204030204" pitchFamily="34" charset="0"/>
                <a:cs typeface="Arial Narrow" panose="020B0604020202020204" pitchFamily="34" charset="0"/>
              </a:rPr>
              <a:t>. 2:8, 9.</a:t>
            </a:r>
          </a:p>
          <a:p>
            <a:pPr marL="0" indent="0">
              <a:buNone/>
            </a:pPr>
            <a:r>
              <a:rPr lang="ru-RU" kern="100" dirty="0">
                <a:effectLst/>
                <a:latin typeface="Arial Narrow" panose="020B0604020202020204" pitchFamily="34" charset="0"/>
                <a:ea typeface="Calibri" panose="020F0502020204030204" pitchFamily="34" charset="0"/>
                <a:cs typeface="Arial Narrow" panose="020B0604020202020204" pitchFamily="34" charset="0"/>
              </a:rPr>
              <a:t> </a:t>
            </a:r>
          </a:p>
        </p:txBody>
      </p:sp>
      <p:sp>
        <p:nvSpPr>
          <p:cNvPr id="4" name="TextBox 3">
            <a:extLst>
              <a:ext uri="{FF2B5EF4-FFF2-40B4-BE49-F238E27FC236}">
                <a16:creationId xmlns:a16="http://schemas.microsoft.com/office/drawing/2014/main" id="{53662C6A-FB80-821E-376D-97F6EE74C09F}"/>
              </a:ext>
            </a:extLst>
          </p:cNvPr>
          <p:cNvSpPr txBox="1"/>
          <p:nvPr/>
        </p:nvSpPr>
        <p:spPr>
          <a:xfrm>
            <a:off x="763415" y="4297680"/>
            <a:ext cx="6539593" cy="1384995"/>
          </a:xfrm>
          <a:prstGeom prst="rect">
            <a:avLst/>
          </a:prstGeom>
          <a:noFill/>
        </p:spPr>
        <p:txBody>
          <a:bodyPr wrap="square" rtlCol="0">
            <a:spAutoFit/>
          </a:bodyPr>
          <a:lstStyle/>
          <a:p>
            <a:r>
              <a:rPr lang="ru-RU" sz="2800" b="1" dirty="0">
                <a:solidFill>
                  <a:schemeClr val="bg2">
                    <a:lumMod val="50000"/>
                  </a:schemeClr>
                </a:solidFill>
                <a:latin typeface="Arial Narrow" panose="020B0604020202020204" pitchFamily="34" charset="0"/>
                <a:cs typeface="Arial Narrow" panose="020B0604020202020204" pitchFamily="34" charset="0"/>
              </a:rPr>
              <a:t>Вы можете быть уверены</a:t>
            </a:r>
            <a:r>
              <a:rPr lang="ru-RU" sz="2800" dirty="0">
                <a:solidFill>
                  <a:schemeClr val="bg2">
                    <a:lumMod val="50000"/>
                  </a:schemeClr>
                </a:solidFill>
                <a:latin typeface="Arial Narrow" panose="020B0604020202020204" pitchFamily="34" charset="0"/>
                <a:cs typeface="Arial Narrow" panose="020B0604020202020204" pitchFamily="34" charset="0"/>
              </a:rPr>
              <a:t>, что спасение — Божий дар вам</a:t>
            </a:r>
          </a:p>
          <a:p>
            <a:endParaRPr lang="ru-GB" sz="2800" dirty="0">
              <a:solidFill>
                <a:schemeClr val="bg2">
                  <a:lumMod val="50000"/>
                </a:schemeClr>
              </a:solidFill>
              <a:latin typeface="Arial Narrow" panose="020B0604020202020204" pitchFamily="34" charset="0"/>
              <a:cs typeface="Arial Narrow" panose="020B0604020202020204" pitchFamily="34" charset="0"/>
            </a:endParaRPr>
          </a:p>
        </p:txBody>
      </p:sp>
      <p:grpSp>
        <p:nvGrpSpPr>
          <p:cNvPr id="9" name="Группа 8">
            <a:extLst>
              <a:ext uri="{FF2B5EF4-FFF2-40B4-BE49-F238E27FC236}">
                <a16:creationId xmlns:a16="http://schemas.microsoft.com/office/drawing/2014/main" id="{0534B812-8214-8A25-AD6B-A532B95131D6}"/>
              </a:ext>
            </a:extLst>
          </p:cNvPr>
          <p:cNvGrpSpPr/>
          <p:nvPr/>
        </p:nvGrpSpPr>
        <p:grpSpPr>
          <a:xfrm>
            <a:off x="7403218" y="0"/>
            <a:ext cx="2163782" cy="6858000"/>
            <a:chOff x="7403218" y="0"/>
            <a:chExt cx="2163782" cy="6858000"/>
          </a:xfrm>
        </p:grpSpPr>
        <p:sp>
          <p:nvSpPr>
            <p:cNvPr id="10" name="Прямоугольник 9">
              <a:extLst>
                <a:ext uri="{FF2B5EF4-FFF2-40B4-BE49-F238E27FC236}">
                  <a16:creationId xmlns:a16="http://schemas.microsoft.com/office/drawing/2014/main" id="{4C7C6E93-8CAC-C9DB-0462-01422DD25F41}"/>
                </a:ext>
              </a:extLst>
            </p:cNvPr>
            <p:cNvSpPr/>
            <p:nvPr/>
          </p:nvSpPr>
          <p:spPr>
            <a:xfrm>
              <a:off x="7741622" y="0"/>
              <a:ext cx="1486974" cy="6858000"/>
            </a:xfrm>
            <a:prstGeom prst="rect">
              <a:avLst/>
            </a:prstGeom>
            <a:solidFill>
              <a:srgbClr val="9831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a:extLst>
                <a:ext uri="{FF2B5EF4-FFF2-40B4-BE49-F238E27FC236}">
                  <a16:creationId xmlns:a16="http://schemas.microsoft.com/office/drawing/2014/main" id="{DE9CA776-4732-897E-2F93-C2FB6A0A45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7941218" y="3444320"/>
              <a:ext cx="1064554" cy="2499280"/>
            </a:xfrm>
            <a:prstGeom prst="rect">
              <a:avLst/>
            </a:prstGeom>
          </p:spPr>
        </p:pic>
        <p:sp>
          <p:nvSpPr>
            <p:cNvPr id="12" name="TextBox 11">
              <a:extLst>
                <a:ext uri="{FF2B5EF4-FFF2-40B4-BE49-F238E27FC236}">
                  <a16:creationId xmlns:a16="http://schemas.microsoft.com/office/drawing/2014/main" id="{9E526619-3FA9-0CCC-891F-2C0EBF27C42F}"/>
                </a:ext>
              </a:extLst>
            </p:cNvPr>
            <p:cNvSpPr txBox="1"/>
            <p:nvPr/>
          </p:nvSpPr>
          <p:spPr>
            <a:xfrm>
              <a:off x="7403218" y="5974735"/>
              <a:ext cx="2163782" cy="523220"/>
            </a:xfrm>
            <a:prstGeom prst="rect">
              <a:avLst/>
            </a:prstGeom>
            <a:noFill/>
          </p:spPr>
          <p:txBody>
            <a:bodyPr wrap="square" rtlCol="0">
              <a:spAutoFit/>
            </a:bodyPr>
            <a:lstStyle/>
            <a:p>
              <a:pPr algn="ctr"/>
              <a:r>
                <a:rPr lang="ru-RU" sz="1400" b="1" dirty="0">
                  <a:solidFill>
                    <a:schemeClr val="bg1"/>
                  </a:solidFill>
                  <a:latin typeface="Arial Narrow" panose="020B0606020202030204" pitchFamily="34" charset="0"/>
                </a:rPr>
                <a:t>ВОЗВРАЩЕНИЕ</a:t>
              </a:r>
              <a:br>
                <a:rPr lang="ru-RU" sz="1400" b="1" dirty="0">
                  <a:solidFill>
                    <a:schemeClr val="bg1"/>
                  </a:solidFill>
                  <a:latin typeface="Arial Narrow" panose="020B0606020202030204" pitchFamily="34" charset="0"/>
                </a:rPr>
              </a:br>
              <a:r>
                <a:rPr lang="ru-RU" sz="1400" b="1" dirty="0">
                  <a:solidFill>
                    <a:schemeClr val="bg1"/>
                  </a:solidFill>
                  <a:latin typeface="Arial Narrow" panose="020B0606020202030204" pitchFamily="34" charset="0"/>
                </a:rPr>
                <a:t> К  АЛТАРЮ</a:t>
              </a:r>
            </a:p>
          </p:txBody>
        </p:sp>
      </p:grpSp>
      <p:sp>
        <p:nvSpPr>
          <p:cNvPr id="15" name="Заголовок 13">
            <a:extLst>
              <a:ext uri="{FF2B5EF4-FFF2-40B4-BE49-F238E27FC236}">
                <a16:creationId xmlns:a16="http://schemas.microsoft.com/office/drawing/2014/main" id="{D7D6AE89-13AA-A7BD-C543-12E8FDC5D91C}"/>
              </a:ext>
            </a:extLst>
          </p:cNvPr>
          <p:cNvSpPr>
            <a:spLocks noGrp="1"/>
          </p:cNvSpPr>
          <p:nvPr>
            <p:ph type="title"/>
          </p:nvPr>
        </p:nvSpPr>
        <p:spPr>
          <a:xfrm>
            <a:off x="628650" y="536576"/>
            <a:ext cx="7886700" cy="1325563"/>
          </a:xfrm>
        </p:spPr>
        <p:txBody>
          <a:bodyPr>
            <a:normAutofit/>
          </a:bodyPr>
          <a:lstStyle/>
          <a:p>
            <a:r>
              <a:rPr lang="ru-RU" sz="3600" b="1" dirty="0">
                <a:solidFill>
                  <a:srgbClr val="C5315B"/>
                </a:solidFill>
                <a:latin typeface="Arial Narrow" panose="020B0606020202030204" pitchFamily="34" charset="0"/>
              </a:rPr>
              <a:t>В чем мы можем быть уверенными</a:t>
            </a:r>
          </a:p>
        </p:txBody>
      </p:sp>
      <p:cxnSp>
        <p:nvCxnSpPr>
          <p:cNvPr id="16" name="Прямая соединительная линия 15">
            <a:extLst>
              <a:ext uri="{FF2B5EF4-FFF2-40B4-BE49-F238E27FC236}">
                <a16:creationId xmlns:a16="http://schemas.microsoft.com/office/drawing/2014/main" id="{EA51EE2C-EA6F-ED12-8A1D-E7F941694E31}"/>
              </a:ext>
            </a:extLst>
          </p:cNvPr>
          <p:cNvCxnSpPr>
            <a:cxnSpLocks/>
          </p:cNvCxnSpPr>
          <p:nvPr/>
        </p:nvCxnSpPr>
        <p:spPr>
          <a:xfrm>
            <a:off x="868680" y="4171950"/>
            <a:ext cx="3703320" cy="20681"/>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714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9D54B1F-51CF-0CAA-A59D-6E490A322694}"/>
              </a:ext>
            </a:extLst>
          </p:cNvPr>
          <p:cNvSpPr>
            <a:spLocks noGrp="1"/>
          </p:cNvSpPr>
          <p:nvPr>
            <p:ph idx="1"/>
          </p:nvPr>
        </p:nvSpPr>
        <p:spPr>
          <a:xfrm>
            <a:off x="628650" y="1923161"/>
            <a:ext cx="6674358" cy="1783425"/>
          </a:xfrm>
        </p:spPr>
        <p:txBody>
          <a:bodyPr>
            <a:normAutofit/>
          </a:bodyPr>
          <a:lstStyle/>
          <a:p>
            <a:r>
              <a:rPr lang="ru-RU" sz="3200" b="1" kern="0" dirty="0">
                <a:effectLst/>
                <a:latin typeface="Arial Narrow" panose="020B0604020202020204" pitchFamily="34" charset="0"/>
                <a:ea typeface="Times New Roman" panose="02020603050405020304" pitchFamily="18" charset="0"/>
                <a:cs typeface="Arial Narrow" panose="020B0604020202020204" pitchFamily="34" charset="0"/>
              </a:rPr>
              <a:t>Ин. 3:16 </a:t>
            </a:r>
            <a:br>
              <a:rPr lang="ru-GB" sz="3200" kern="0" dirty="0">
                <a:effectLst/>
                <a:latin typeface="Arial Narrow" panose="020B0604020202020204" pitchFamily="34" charset="0"/>
                <a:ea typeface="Times New Roman" panose="02020603050405020304" pitchFamily="18" charset="0"/>
                <a:cs typeface="Arial Narrow" panose="020B0604020202020204" pitchFamily="34" charset="0"/>
              </a:rPr>
            </a:br>
            <a:endParaRPr lang="ru-RU" sz="3200" kern="0" dirty="0">
              <a:effectLst/>
              <a:latin typeface="Arial Narrow" panose="020B0604020202020204" pitchFamily="34" charset="0"/>
              <a:ea typeface="Times New Roman" panose="02020603050405020304" pitchFamily="18" charset="0"/>
              <a:cs typeface="Arial Narrow" panose="020B0604020202020204" pitchFamily="34" charset="0"/>
            </a:endParaRPr>
          </a:p>
        </p:txBody>
      </p:sp>
      <p:grpSp>
        <p:nvGrpSpPr>
          <p:cNvPr id="9" name="Группа 8">
            <a:extLst>
              <a:ext uri="{FF2B5EF4-FFF2-40B4-BE49-F238E27FC236}">
                <a16:creationId xmlns:a16="http://schemas.microsoft.com/office/drawing/2014/main" id="{819B3FC7-88C9-EEA9-1035-641B9C823EA3}"/>
              </a:ext>
            </a:extLst>
          </p:cNvPr>
          <p:cNvGrpSpPr/>
          <p:nvPr/>
        </p:nvGrpSpPr>
        <p:grpSpPr>
          <a:xfrm>
            <a:off x="7403218" y="0"/>
            <a:ext cx="2163782" cy="6858000"/>
            <a:chOff x="7403218" y="0"/>
            <a:chExt cx="2163782" cy="6858000"/>
          </a:xfrm>
        </p:grpSpPr>
        <p:sp>
          <p:nvSpPr>
            <p:cNvPr id="10" name="Прямоугольник 9">
              <a:extLst>
                <a:ext uri="{FF2B5EF4-FFF2-40B4-BE49-F238E27FC236}">
                  <a16:creationId xmlns:a16="http://schemas.microsoft.com/office/drawing/2014/main" id="{7BBE1D04-6120-58E1-D4D3-4A50A0941838}"/>
                </a:ext>
              </a:extLst>
            </p:cNvPr>
            <p:cNvSpPr/>
            <p:nvPr/>
          </p:nvSpPr>
          <p:spPr>
            <a:xfrm>
              <a:off x="7741622" y="0"/>
              <a:ext cx="1486974" cy="6858000"/>
            </a:xfrm>
            <a:prstGeom prst="rect">
              <a:avLst/>
            </a:prstGeom>
            <a:solidFill>
              <a:srgbClr val="9831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a:extLst>
                <a:ext uri="{FF2B5EF4-FFF2-40B4-BE49-F238E27FC236}">
                  <a16:creationId xmlns:a16="http://schemas.microsoft.com/office/drawing/2014/main" id="{FA3447AF-2242-2845-8AD8-76C155BE8C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7941218" y="3444320"/>
              <a:ext cx="1064554" cy="2499280"/>
            </a:xfrm>
            <a:prstGeom prst="rect">
              <a:avLst/>
            </a:prstGeom>
          </p:spPr>
        </p:pic>
        <p:sp>
          <p:nvSpPr>
            <p:cNvPr id="12" name="TextBox 11">
              <a:extLst>
                <a:ext uri="{FF2B5EF4-FFF2-40B4-BE49-F238E27FC236}">
                  <a16:creationId xmlns:a16="http://schemas.microsoft.com/office/drawing/2014/main" id="{C0DFFDCF-9E68-70AF-BC2C-D08F2268EAD6}"/>
                </a:ext>
              </a:extLst>
            </p:cNvPr>
            <p:cNvSpPr txBox="1"/>
            <p:nvPr/>
          </p:nvSpPr>
          <p:spPr>
            <a:xfrm>
              <a:off x="7403218" y="5974735"/>
              <a:ext cx="2163782" cy="523220"/>
            </a:xfrm>
            <a:prstGeom prst="rect">
              <a:avLst/>
            </a:prstGeom>
            <a:noFill/>
          </p:spPr>
          <p:txBody>
            <a:bodyPr wrap="square" rtlCol="0">
              <a:spAutoFit/>
            </a:bodyPr>
            <a:lstStyle/>
            <a:p>
              <a:pPr algn="ctr"/>
              <a:r>
                <a:rPr lang="ru-RU" sz="1400" b="1" dirty="0">
                  <a:solidFill>
                    <a:schemeClr val="bg1"/>
                  </a:solidFill>
                  <a:latin typeface="Arial Narrow" panose="020B0606020202030204" pitchFamily="34" charset="0"/>
                </a:rPr>
                <a:t>ВОЗВРАЩЕНИЕ</a:t>
              </a:r>
              <a:br>
                <a:rPr lang="ru-RU" sz="1400" b="1" dirty="0">
                  <a:solidFill>
                    <a:schemeClr val="bg1"/>
                  </a:solidFill>
                  <a:latin typeface="Arial Narrow" panose="020B0606020202030204" pitchFamily="34" charset="0"/>
                </a:rPr>
              </a:br>
              <a:r>
                <a:rPr lang="ru-RU" sz="1400" b="1" dirty="0">
                  <a:solidFill>
                    <a:schemeClr val="bg1"/>
                  </a:solidFill>
                  <a:latin typeface="Arial Narrow" panose="020B0606020202030204" pitchFamily="34" charset="0"/>
                </a:rPr>
                <a:t> К  АЛТАРЮ</a:t>
              </a:r>
            </a:p>
          </p:txBody>
        </p:sp>
      </p:grpSp>
      <p:sp>
        <p:nvSpPr>
          <p:cNvPr id="15" name="Заголовок 13">
            <a:extLst>
              <a:ext uri="{FF2B5EF4-FFF2-40B4-BE49-F238E27FC236}">
                <a16:creationId xmlns:a16="http://schemas.microsoft.com/office/drawing/2014/main" id="{22349793-81D1-3C51-F02E-E7E266943BB4}"/>
              </a:ext>
            </a:extLst>
          </p:cNvPr>
          <p:cNvSpPr>
            <a:spLocks noGrp="1"/>
          </p:cNvSpPr>
          <p:nvPr>
            <p:ph type="title"/>
          </p:nvPr>
        </p:nvSpPr>
        <p:spPr>
          <a:xfrm>
            <a:off x="628650" y="536576"/>
            <a:ext cx="7886700" cy="1325563"/>
          </a:xfrm>
        </p:spPr>
        <p:txBody>
          <a:bodyPr>
            <a:normAutofit/>
          </a:bodyPr>
          <a:lstStyle/>
          <a:p>
            <a:r>
              <a:rPr lang="ru-RU" sz="3600" b="1" dirty="0">
                <a:solidFill>
                  <a:srgbClr val="C5315B"/>
                </a:solidFill>
                <a:latin typeface="Arial Narrow" panose="020B0606020202030204" pitchFamily="34" charset="0"/>
              </a:rPr>
              <a:t>В чем мы можем быть уверенными?</a:t>
            </a:r>
          </a:p>
        </p:txBody>
      </p:sp>
      <p:sp>
        <p:nvSpPr>
          <p:cNvPr id="21" name="TextBox 20">
            <a:extLst>
              <a:ext uri="{FF2B5EF4-FFF2-40B4-BE49-F238E27FC236}">
                <a16:creationId xmlns:a16="http://schemas.microsoft.com/office/drawing/2014/main" id="{E3C8C7B6-7C45-02F5-6AAC-E61F16F690DE}"/>
              </a:ext>
            </a:extLst>
          </p:cNvPr>
          <p:cNvSpPr txBox="1"/>
          <p:nvPr/>
        </p:nvSpPr>
        <p:spPr>
          <a:xfrm>
            <a:off x="6138491" y="4693960"/>
            <a:ext cx="3090105" cy="1938992"/>
          </a:xfrm>
          <a:prstGeom prst="rect">
            <a:avLst/>
          </a:prstGeom>
          <a:noFill/>
        </p:spPr>
        <p:txBody>
          <a:bodyPr wrap="square" rtlCol="0">
            <a:spAutoFit/>
          </a:bodyPr>
          <a:lstStyle/>
          <a:p>
            <a:r>
              <a:rPr lang="ru-RU" sz="12000" dirty="0">
                <a:solidFill>
                  <a:schemeClr val="bg1">
                    <a:lumMod val="85000"/>
                  </a:schemeClr>
                </a:solidFill>
                <a:latin typeface="Arial Black" panose="020B0A04020102020204" pitchFamily="34" charset="0"/>
              </a:rPr>
              <a:t>4</a:t>
            </a:r>
          </a:p>
        </p:txBody>
      </p:sp>
    </p:spTree>
    <p:extLst>
      <p:ext uri="{BB962C8B-B14F-4D97-AF65-F5344CB8AC3E}">
        <p14:creationId xmlns:p14="http://schemas.microsoft.com/office/powerpoint/2010/main" val="3059674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5CF6C-A635-D623-96CC-32281FABCFB8}"/>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D5A61953-A4E6-45C3-5604-D36A30253452}"/>
              </a:ext>
            </a:extLst>
          </p:cNvPr>
          <p:cNvSpPr>
            <a:spLocks noGrp="1"/>
          </p:cNvSpPr>
          <p:nvPr>
            <p:ph idx="1"/>
          </p:nvPr>
        </p:nvSpPr>
        <p:spPr>
          <a:xfrm>
            <a:off x="628650" y="1923161"/>
            <a:ext cx="6674358" cy="1783425"/>
          </a:xfrm>
        </p:spPr>
        <p:txBody>
          <a:bodyPr>
            <a:normAutofit/>
          </a:bodyPr>
          <a:lstStyle/>
          <a:p>
            <a:r>
              <a:rPr lang="ru-RU" sz="3200" b="1" kern="0" dirty="0">
                <a:effectLst/>
                <a:latin typeface="Arial Narrow" panose="020B0604020202020204" pitchFamily="34" charset="0"/>
                <a:ea typeface="Times New Roman" panose="02020603050405020304" pitchFamily="18" charset="0"/>
                <a:cs typeface="Arial Narrow" panose="020B0604020202020204" pitchFamily="34" charset="0"/>
              </a:rPr>
              <a:t>Ин. 3:16 </a:t>
            </a:r>
            <a:br>
              <a:rPr lang="ru-GB" sz="3200" kern="0" dirty="0">
                <a:effectLst/>
                <a:latin typeface="Arial Narrow" panose="020B0604020202020204" pitchFamily="34" charset="0"/>
                <a:ea typeface="Times New Roman" panose="02020603050405020304" pitchFamily="18" charset="0"/>
                <a:cs typeface="Arial Narrow" panose="020B0604020202020204" pitchFamily="34" charset="0"/>
              </a:rPr>
            </a:br>
            <a:endParaRPr lang="ru-RU" sz="3200" kern="0" dirty="0">
              <a:effectLst/>
              <a:latin typeface="Arial Narrow" panose="020B0604020202020204" pitchFamily="34" charset="0"/>
              <a:ea typeface="Times New Roman" panose="02020603050405020304" pitchFamily="18" charset="0"/>
              <a:cs typeface="Arial Narrow" panose="020B0604020202020204" pitchFamily="34" charset="0"/>
            </a:endParaRPr>
          </a:p>
        </p:txBody>
      </p:sp>
      <p:sp>
        <p:nvSpPr>
          <p:cNvPr id="4" name="TextBox 3">
            <a:extLst>
              <a:ext uri="{FF2B5EF4-FFF2-40B4-BE49-F238E27FC236}">
                <a16:creationId xmlns:a16="http://schemas.microsoft.com/office/drawing/2014/main" id="{ADA237E5-18D4-5075-1A48-187D953B72A0}"/>
              </a:ext>
            </a:extLst>
          </p:cNvPr>
          <p:cNvSpPr txBox="1"/>
          <p:nvPr/>
        </p:nvSpPr>
        <p:spPr>
          <a:xfrm>
            <a:off x="628650" y="3564380"/>
            <a:ext cx="6539593" cy="1686616"/>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2800" b="1" i="0" u="none" strike="noStrike" kern="0" cap="none" spc="0" normalizeH="0" baseline="0" noProof="0" dirty="0">
                <a:ln>
                  <a:noFill/>
                </a:ln>
                <a:solidFill>
                  <a:schemeClr val="bg2">
                    <a:lumMod val="50000"/>
                  </a:schemeClr>
                </a:solidFill>
                <a:effectLst/>
                <a:uLnTx/>
                <a:uFillTx/>
                <a:latin typeface="Arial Narrow" panose="020B0604020202020204" pitchFamily="34" charset="0"/>
                <a:ea typeface="Times New Roman" panose="02020603050405020304" pitchFamily="18" charset="0"/>
                <a:cs typeface="Arial Narrow" panose="020B0604020202020204" pitchFamily="34" charset="0"/>
              </a:rPr>
              <a:t>Вы можете быть уверены, </a:t>
            </a:r>
            <a:r>
              <a:rPr kumimoji="0" lang="ru-RU" sz="2800" i="0" u="none" strike="noStrike" kern="0" cap="none" spc="0" normalizeH="0" baseline="0" noProof="0" dirty="0">
                <a:ln>
                  <a:noFill/>
                </a:ln>
                <a:solidFill>
                  <a:schemeClr val="bg2">
                    <a:lumMod val="50000"/>
                  </a:schemeClr>
                </a:solidFill>
                <a:effectLst/>
                <a:uLnTx/>
                <a:uFillTx/>
                <a:latin typeface="Arial Narrow" panose="020B0604020202020204" pitchFamily="34" charset="0"/>
                <a:ea typeface="Times New Roman" panose="02020603050405020304" pitchFamily="18" charset="0"/>
                <a:cs typeface="Arial Narrow" panose="020B0604020202020204" pitchFamily="34" charset="0"/>
              </a:rPr>
              <a:t>что Иисус является вашим Спасителем, если вы верите в Него. </a:t>
            </a:r>
          </a:p>
          <a:p>
            <a:endParaRPr lang="ru-GB" sz="2800" dirty="0">
              <a:solidFill>
                <a:schemeClr val="bg2">
                  <a:lumMod val="50000"/>
                </a:schemeClr>
              </a:solidFill>
              <a:latin typeface="Arial Narrow" panose="020B0604020202020204" pitchFamily="34" charset="0"/>
              <a:cs typeface="Arial Narrow" panose="020B0604020202020204" pitchFamily="34" charset="0"/>
            </a:endParaRPr>
          </a:p>
        </p:txBody>
      </p:sp>
      <p:grpSp>
        <p:nvGrpSpPr>
          <p:cNvPr id="9" name="Группа 8">
            <a:extLst>
              <a:ext uri="{FF2B5EF4-FFF2-40B4-BE49-F238E27FC236}">
                <a16:creationId xmlns:a16="http://schemas.microsoft.com/office/drawing/2014/main" id="{6245FBD6-353A-66BA-78CD-6DEEE3B3EB8E}"/>
              </a:ext>
            </a:extLst>
          </p:cNvPr>
          <p:cNvGrpSpPr/>
          <p:nvPr/>
        </p:nvGrpSpPr>
        <p:grpSpPr>
          <a:xfrm>
            <a:off x="7403218" y="0"/>
            <a:ext cx="2163782" cy="6858000"/>
            <a:chOff x="7403218" y="0"/>
            <a:chExt cx="2163782" cy="6858000"/>
          </a:xfrm>
        </p:grpSpPr>
        <p:sp>
          <p:nvSpPr>
            <p:cNvPr id="10" name="Прямоугольник 9">
              <a:extLst>
                <a:ext uri="{FF2B5EF4-FFF2-40B4-BE49-F238E27FC236}">
                  <a16:creationId xmlns:a16="http://schemas.microsoft.com/office/drawing/2014/main" id="{53A33E6E-EC22-8F28-3211-5F1869235662}"/>
                </a:ext>
              </a:extLst>
            </p:cNvPr>
            <p:cNvSpPr/>
            <p:nvPr/>
          </p:nvSpPr>
          <p:spPr>
            <a:xfrm>
              <a:off x="7741622" y="0"/>
              <a:ext cx="1486974" cy="6858000"/>
            </a:xfrm>
            <a:prstGeom prst="rect">
              <a:avLst/>
            </a:prstGeom>
            <a:solidFill>
              <a:srgbClr val="9831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a:extLst>
                <a:ext uri="{FF2B5EF4-FFF2-40B4-BE49-F238E27FC236}">
                  <a16:creationId xmlns:a16="http://schemas.microsoft.com/office/drawing/2014/main" id="{344CB0E8-42C1-0F4A-DB18-D6A392DE78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7941218" y="3444320"/>
              <a:ext cx="1064554" cy="2499280"/>
            </a:xfrm>
            <a:prstGeom prst="rect">
              <a:avLst/>
            </a:prstGeom>
          </p:spPr>
        </p:pic>
        <p:sp>
          <p:nvSpPr>
            <p:cNvPr id="12" name="TextBox 11">
              <a:extLst>
                <a:ext uri="{FF2B5EF4-FFF2-40B4-BE49-F238E27FC236}">
                  <a16:creationId xmlns:a16="http://schemas.microsoft.com/office/drawing/2014/main" id="{759C5E47-07C9-E598-7E30-612256353865}"/>
                </a:ext>
              </a:extLst>
            </p:cNvPr>
            <p:cNvSpPr txBox="1"/>
            <p:nvPr/>
          </p:nvSpPr>
          <p:spPr>
            <a:xfrm>
              <a:off x="7403218" y="5974735"/>
              <a:ext cx="2163782" cy="523220"/>
            </a:xfrm>
            <a:prstGeom prst="rect">
              <a:avLst/>
            </a:prstGeom>
            <a:noFill/>
          </p:spPr>
          <p:txBody>
            <a:bodyPr wrap="square" rtlCol="0">
              <a:spAutoFit/>
            </a:bodyPr>
            <a:lstStyle/>
            <a:p>
              <a:pPr algn="ctr"/>
              <a:r>
                <a:rPr lang="ru-RU" sz="1400" b="1" dirty="0">
                  <a:solidFill>
                    <a:schemeClr val="bg1"/>
                  </a:solidFill>
                  <a:latin typeface="Arial Narrow" panose="020B0606020202030204" pitchFamily="34" charset="0"/>
                </a:rPr>
                <a:t>ВОЗВРАЩЕНИЕ</a:t>
              </a:r>
              <a:br>
                <a:rPr lang="ru-RU" sz="1400" b="1" dirty="0">
                  <a:solidFill>
                    <a:schemeClr val="bg1"/>
                  </a:solidFill>
                  <a:latin typeface="Arial Narrow" panose="020B0606020202030204" pitchFamily="34" charset="0"/>
                </a:rPr>
              </a:br>
              <a:r>
                <a:rPr lang="ru-RU" sz="1400" b="1" dirty="0">
                  <a:solidFill>
                    <a:schemeClr val="bg1"/>
                  </a:solidFill>
                  <a:latin typeface="Arial Narrow" panose="020B0606020202030204" pitchFamily="34" charset="0"/>
                </a:rPr>
                <a:t> К  АЛТАРЮ</a:t>
              </a:r>
            </a:p>
          </p:txBody>
        </p:sp>
      </p:grpSp>
      <p:sp>
        <p:nvSpPr>
          <p:cNvPr id="15" name="Заголовок 13">
            <a:extLst>
              <a:ext uri="{FF2B5EF4-FFF2-40B4-BE49-F238E27FC236}">
                <a16:creationId xmlns:a16="http://schemas.microsoft.com/office/drawing/2014/main" id="{002B59BE-3CD8-5F33-934F-F21B91674051}"/>
              </a:ext>
            </a:extLst>
          </p:cNvPr>
          <p:cNvSpPr>
            <a:spLocks noGrp="1"/>
          </p:cNvSpPr>
          <p:nvPr>
            <p:ph type="title"/>
          </p:nvPr>
        </p:nvSpPr>
        <p:spPr>
          <a:xfrm>
            <a:off x="628650" y="536576"/>
            <a:ext cx="7886700" cy="1325563"/>
          </a:xfrm>
        </p:spPr>
        <p:txBody>
          <a:bodyPr>
            <a:normAutofit/>
          </a:bodyPr>
          <a:lstStyle/>
          <a:p>
            <a:r>
              <a:rPr lang="ru-RU" sz="3600" b="1" dirty="0">
                <a:solidFill>
                  <a:srgbClr val="C5315B"/>
                </a:solidFill>
                <a:latin typeface="Arial Narrow" panose="020B0606020202030204" pitchFamily="34" charset="0"/>
              </a:rPr>
              <a:t>В чем мы можем быть уверенными</a:t>
            </a:r>
          </a:p>
        </p:txBody>
      </p:sp>
      <p:cxnSp>
        <p:nvCxnSpPr>
          <p:cNvPr id="18" name="Прямая соединительная линия 17">
            <a:extLst>
              <a:ext uri="{FF2B5EF4-FFF2-40B4-BE49-F238E27FC236}">
                <a16:creationId xmlns:a16="http://schemas.microsoft.com/office/drawing/2014/main" id="{B8EA18B9-9745-39DB-B4CF-03B90345A97A}"/>
              </a:ext>
            </a:extLst>
          </p:cNvPr>
          <p:cNvCxnSpPr>
            <a:cxnSpLocks/>
          </p:cNvCxnSpPr>
          <p:nvPr/>
        </p:nvCxnSpPr>
        <p:spPr>
          <a:xfrm>
            <a:off x="868680" y="3326130"/>
            <a:ext cx="3703320" cy="20681"/>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57022C3-B6EE-08C0-EBD9-DA94C24F2466}"/>
              </a:ext>
            </a:extLst>
          </p:cNvPr>
          <p:cNvSpPr txBox="1"/>
          <p:nvPr/>
        </p:nvSpPr>
        <p:spPr>
          <a:xfrm>
            <a:off x="6138491" y="4693960"/>
            <a:ext cx="3090105" cy="1938992"/>
          </a:xfrm>
          <a:prstGeom prst="rect">
            <a:avLst/>
          </a:prstGeom>
          <a:noFill/>
        </p:spPr>
        <p:txBody>
          <a:bodyPr wrap="square" rtlCol="0">
            <a:spAutoFit/>
          </a:bodyPr>
          <a:lstStyle/>
          <a:p>
            <a:endParaRPr lang="ru-RU" sz="12000" dirty="0">
              <a:solidFill>
                <a:schemeClr val="bg1">
                  <a:lumMod val="85000"/>
                </a:schemeClr>
              </a:solidFill>
              <a:latin typeface="Arial Black" panose="020B0A04020102020204" pitchFamily="34" charset="0"/>
            </a:endParaRPr>
          </a:p>
        </p:txBody>
      </p:sp>
    </p:spTree>
    <p:extLst>
      <p:ext uri="{BB962C8B-B14F-4D97-AF65-F5344CB8AC3E}">
        <p14:creationId xmlns:p14="http://schemas.microsoft.com/office/powerpoint/2010/main" val="1439194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9D54B1F-51CF-0CAA-A59D-6E490A322694}"/>
              </a:ext>
            </a:extLst>
          </p:cNvPr>
          <p:cNvSpPr>
            <a:spLocks noGrp="1"/>
          </p:cNvSpPr>
          <p:nvPr>
            <p:ph idx="1"/>
          </p:nvPr>
        </p:nvSpPr>
        <p:spPr>
          <a:xfrm>
            <a:off x="628650" y="1923161"/>
            <a:ext cx="6674358" cy="1783425"/>
          </a:xfrm>
        </p:spPr>
        <p:txBody>
          <a:bodyPr>
            <a:noAutofit/>
          </a:bodyPr>
          <a:lstStyle/>
          <a:p>
            <a:r>
              <a:rPr lang="ru-GB" b="1" kern="0" dirty="0">
                <a:effectLst/>
                <a:latin typeface="Arial Narrow" panose="020B0604020202020204" pitchFamily="34" charset="0"/>
                <a:ea typeface="Times New Roman" panose="02020603050405020304" pitchFamily="18" charset="0"/>
                <a:cs typeface="Arial Narrow" panose="020B0604020202020204" pitchFamily="34" charset="0"/>
              </a:rPr>
              <a:t>Откр. 3:20.</a:t>
            </a:r>
            <a:br>
              <a:rPr lang="ru-GB" kern="0" dirty="0">
                <a:effectLst/>
                <a:latin typeface="Arial Narrow" panose="020B0604020202020204" pitchFamily="34" charset="0"/>
                <a:ea typeface="Times New Roman" panose="02020603050405020304" pitchFamily="18" charset="0"/>
                <a:cs typeface="Arial Narrow" panose="020B0604020202020204" pitchFamily="34" charset="0"/>
              </a:rPr>
            </a:br>
            <a:endParaRPr lang="ru-GB" kern="100" dirty="0">
              <a:effectLst/>
              <a:latin typeface="Arial Narrow" panose="020B0604020202020204" pitchFamily="34" charset="0"/>
              <a:ea typeface="Calibri" panose="020F0502020204030204" pitchFamily="34" charset="0"/>
              <a:cs typeface="Arial Narrow" panose="020B0604020202020204" pitchFamily="34" charset="0"/>
            </a:endParaRPr>
          </a:p>
        </p:txBody>
      </p:sp>
      <p:grpSp>
        <p:nvGrpSpPr>
          <p:cNvPr id="9" name="Группа 8">
            <a:extLst>
              <a:ext uri="{FF2B5EF4-FFF2-40B4-BE49-F238E27FC236}">
                <a16:creationId xmlns:a16="http://schemas.microsoft.com/office/drawing/2014/main" id="{98CC83EF-4924-94D3-6870-673DF1897101}"/>
              </a:ext>
            </a:extLst>
          </p:cNvPr>
          <p:cNvGrpSpPr/>
          <p:nvPr/>
        </p:nvGrpSpPr>
        <p:grpSpPr>
          <a:xfrm>
            <a:off x="7403218" y="0"/>
            <a:ext cx="2163782" cy="6858000"/>
            <a:chOff x="7403218" y="0"/>
            <a:chExt cx="2163782" cy="6858000"/>
          </a:xfrm>
        </p:grpSpPr>
        <p:sp>
          <p:nvSpPr>
            <p:cNvPr id="10" name="Прямоугольник 9">
              <a:extLst>
                <a:ext uri="{FF2B5EF4-FFF2-40B4-BE49-F238E27FC236}">
                  <a16:creationId xmlns:a16="http://schemas.microsoft.com/office/drawing/2014/main" id="{EBC60C67-9753-5B02-B027-501877F99974}"/>
                </a:ext>
              </a:extLst>
            </p:cNvPr>
            <p:cNvSpPr/>
            <p:nvPr/>
          </p:nvSpPr>
          <p:spPr>
            <a:xfrm>
              <a:off x="7741622" y="0"/>
              <a:ext cx="1486974" cy="6858000"/>
            </a:xfrm>
            <a:prstGeom prst="rect">
              <a:avLst/>
            </a:prstGeom>
            <a:solidFill>
              <a:srgbClr val="9831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a:extLst>
                <a:ext uri="{FF2B5EF4-FFF2-40B4-BE49-F238E27FC236}">
                  <a16:creationId xmlns:a16="http://schemas.microsoft.com/office/drawing/2014/main" id="{A2C98620-7858-51DD-B269-D7AD7C11AA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7941218" y="3444320"/>
              <a:ext cx="1064554" cy="2499280"/>
            </a:xfrm>
            <a:prstGeom prst="rect">
              <a:avLst/>
            </a:prstGeom>
          </p:spPr>
        </p:pic>
        <p:sp>
          <p:nvSpPr>
            <p:cNvPr id="12" name="TextBox 11">
              <a:extLst>
                <a:ext uri="{FF2B5EF4-FFF2-40B4-BE49-F238E27FC236}">
                  <a16:creationId xmlns:a16="http://schemas.microsoft.com/office/drawing/2014/main" id="{D47F85A7-45A1-CB3B-81B3-232840F32E3F}"/>
                </a:ext>
              </a:extLst>
            </p:cNvPr>
            <p:cNvSpPr txBox="1"/>
            <p:nvPr/>
          </p:nvSpPr>
          <p:spPr>
            <a:xfrm>
              <a:off x="7403218" y="5974735"/>
              <a:ext cx="2163782" cy="523220"/>
            </a:xfrm>
            <a:prstGeom prst="rect">
              <a:avLst/>
            </a:prstGeom>
            <a:noFill/>
          </p:spPr>
          <p:txBody>
            <a:bodyPr wrap="square" rtlCol="0">
              <a:spAutoFit/>
            </a:bodyPr>
            <a:lstStyle/>
            <a:p>
              <a:pPr algn="ctr"/>
              <a:r>
                <a:rPr lang="ru-RU" sz="1400" b="1" dirty="0">
                  <a:solidFill>
                    <a:schemeClr val="bg1"/>
                  </a:solidFill>
                  <a:latin typeface="Arial Narrow" panose="020B0606020202030204" pitchFamily="34" charset="0"/>
                </a:rPr>
                <a:t>ВОЗВРАЩЕНИЕ</a:t>
              </a:r>
              <a:br>
                <a:rPr lang="ru-RU" sz="1400" b="1" dirty="0">
                  <a:solidFill>
                    <a:schemeClr val="bg1"/>
                  </a:solidFill>
                  <a:latin typeface="Arial Narrow" panose="020B0606020202030204" pitchFamily="34" charset="0"/>
                </a:rPr>
              </a:br>
              <a:r>
                <a:rPr lang="ru-RU" sz="1400" b="1" dirty="0">
                  <a:solidFill>
                    <a:schemeClr val="bg1"/>
                  </a:solidFill>
                  <a:latin typeface="Arial Narrow" panose="020B0606020202030204" pitchFamily="34" charset="0"/>
                </a:rPr>
                <a:t> К  АЛТАРЮ</a:t>
              </a:r>
            </a:p>
          </p:txBody>
        </p:sp>
      </p:grpSp>
      <p:sp>
        <p:nvSpPr>
          <p:cNvPr id="15" name="Заголовок 13">
            <a:extLst>
              <a:ext uri="{FF2B5EF4-FFF2-40B4-BE49-F238E27FC236}">
                <a16:creationId xmlns:a16="http://schemas.microsoft.com/office/drawing/2014/main" id="{301E0838-B4EC-8EFD-12DB-79DA5D24A05F}"/>
              </a:ext>
            </a:extLst>
          </p:cNvPr>
          <p:cNvSpPr>
            <a:spLocks noGrp="1"/>
          </p:cNvSpPr>
          <p:nvPr>
            <p:ph type="title"/>
          </p:nvPr>
        </p:nvSpPr>
        <p:spPr>
          <a:xfrm>
            <a:off x="574862" y="536576"/>
            <a:ext cx="7886700" cy="1325563"/>
          </a:xfrm>
        </p:spPr>
        <p:txBody>
          <a:bodyPr>
            <a:normAutofit/>
          </a:bodyPr>
          <a:lstStyle/>
          <a:p>
            <a:r>
              <a:rPr lang="ru-RU" sz="3600" b="1" dirty="0">
                <a:solidFill>
                  <a:srgbClr val="C5315B"/>
                </a:solidFill>
                <a:latin typeface="Arial Narrow" panose="020B0606020202030204" pitchFamily="34" charset="0"/>
              </a:rPr>
              <a:t>В чем мы можем быть уверенными?</a:t>
            </a:r>
          </a:p>
        </p:txBody>
      </p:sp>
      <p:sp>
        <p:nvSpPr>
          <p:cNvPr id="21" name="TextBox 20">
            <a:extLst>
              <a:ext uri="{FF2B5EF4-FFF2-40B4-BE49-F238E27FC236}">
                <a16:creationId xmlns:a16="http://schemas.microsoft.com/office/drawing/2014/main" id="{A0C9ADDB-F93F-EC5C-F0E0-1E2E01FDDB43}"/>
              </a:ext>
            </a:extLst>
          </p:cNvPr>
          <p:cNvSpPr txBox="1"/>
          <p:nvPr/>
        </p:nvSpPr>
        <p:spPr>
          <a:xfrm>
            <a:off x="6138491" y="4693960"/>
            <a:ext cx="3090105" cy="1938992"/>
          </a:xfrm>
          <a:prstGeom prst="rect">
            <a:avLst/>
          </a:prstGeom>
          <a:noFill/>
        </p:spPr>
        <p:txBody>
          <a:bodyPr wrap="square" rtlCol="0">
            <a:spAutoFit/>
          </a:bodyPr>
          <a:lstStyle/>
          <a:p>
            <a:r>
              <a:rPr lang="ru-RU" sz="12000" dirty="0">
                <a:solidFill>
                  <a:schemeClr val="bg1">
                    <a:lumMod val="85000"/>
                  </a:schemeClr>
                </a:solidFill>
                <a:latin typeface="Arial Black" panose="020B0A04020102020204" pitchFamily="34" charset="0"/>
              </a:rPr>
              <a:t>5</a:t>
            </a:r>
          </a:p>
        </p:txBody>
      </p:sp>
    </p:spTree>
    <p:extLst>
      <p:ext uri="{BB962C8B-B14F-4D97-AF65-F5344CB8AC3E}">
        <p14:creationId xmlns:p14="http://schemas.microsoft.com/office/powerpoint/2010/main" val="2516832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3D5C6-C513-6564-4B37-7EE1B246A402}"/>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6DE58669-5A9F-8FF8-B2A1-2913C077D6B3}"/>
              </a:ext>
            </a:extLst>
          </p:cNvPr>
          <p:cNvSpPr>
            <a:spLocks noGrp="1"/>
          </p:cNvSpPr>
          <p:nvPr>
            <p:ph idx="1"/>
          </p:nvPr>
        </p:nvSpPr>
        <p:spPr>
          <a:xfrm>
            <a:off x="628650" y="1923161"/>
            <a:ext cx="6674358" cy="1783425"/>
          </a:xfrm>
        </p:spPr>
        <p:txBody>
          <a:bodyPr>
            <a:noAutofit/>
          </a:bodyPr>
          <a:lstStyle/>
          <a:p>
            <a:r>
              <a:rPr lang="ru-GB" b="1" kern="0" dirty="0">
                <a:effectLst/>
                <a:latin typeface="Arial Narrow" panose="020B0604020202020204" pitchFamily="34" charset="0"/>
                <a:ea typeface="Times New Roman" panose="02020603050405020304" pitchFamily="18" charset="0"/>
                <a:cs typeface="Arial Narrow" panose="020B0604020202020204" pitchFamily="34" charset="0"/>
              </a:rPr>
              <a:t>Откр. 3:20.</a:t>
            </a:r>
            <a:br>
              <a:rPr lang="ru-GB" kern="0" dirty="0">
                <a:effectLst/>
                <a:latin typeface="Arial Narrow" panose="020B0604020202020204" pitchFamily="34" charset="0"/>
                <a:ea typeface="Times New Roman" panose="02020603050405020304" pitchFamily="18" charset="0"/>
                <a:cs typeface="Arial Narrow" panose="020B0604020202020204" pitchFamily="34" charset="0"/>
              </a:rPr>
            </a:br>
            <a:endParaRPr lang="ru-GB" kern="100" dirty="0">
              <a:effectLst/>
              <a:latin typeface="Arial Narrow" panose="020B0604020202020204" pitchFamily="34" charset="0"/>
              <a:ea typeface="Calibri" panose="020F0502020204030204" pitchFamily="34" charset="0"/>
              <a:cs typeface="Arial Narrow" panose="020B0604020202020204" pitchFamily="34" charset="0"/>
            </a:endParaRPr>
          </a:p>
        </p:txBody>
      </p:sp>
      <p:sp>
        <p:nvSpPr>
          <p:cNvPr id="4" name="TextBox 3">
            <a:extLst>
              <a:ext uri="{FF2B5EF4-FFF2-40B4-BE49-F238E27FC236}">
                <a16:creationId xmlns:a16="http://schemas.microsoft.com/office/drawing/2014/main" id="{DA478E33-CD0E-083F-6AAE-3CA30BF04FBB}"/>
              </a:ext>
            </a:extLst>
          </p:cNvPr>
          <p:cNvSpPr txBox="1"/>
          <p:nvPr/>
        </p:nvSpPr>
        <p:spPr>
          <a:xfrm>
            <a:off x="696032" y="3716236"/>
            <a:ext cx="6539593" cy="1255728"/>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2800" b="1" i="0" u="none" strike="noStrike" kern="0" cap="none" spc="0" normalizeH="0" baseline="0" noProof="0" dirty="0">
                <a:ln>
                  <a:noFill/>
                </a:ln>
                <a:solidFill>
                  <a:schemeClr val="bg2">
                    <a:lumMod val="50000"/>
                  </a:schemeClr>
                </a:solidFill>
                <a:effectLst/>
                <a:uLnTx/>
                <a:uFillTx/>
                <a:latin typeface="Arial Narrow" panose="020B0604020202020204" pitchFamily="34" charset="0"/>
                <a:ea typeface="Times New Roman" panose="02020603050405020304" pitchFamily="18" charset="0"/>
                <a:cs typeface="Arial Narrow" panose="020B0604020202020204" pitchFamily="34" charset="0"/>
              </a:rPr>
              <a:t>Вы можете быть уверены, </a:t>
            </a:r>
            <a:r>
              <a:rPr kumimoji="0" lang="ru-RU" sz="2800" i="0" u="none" strike="noStrike" kern="0" cap="none" spc="0" normalizeH="0" baseline="0" noProof="0" dirty="0">
                <a:ln>
                  <a:noFill/>
                </a:ln>
                <a:solidFill>
                  <a:schemeClr val="bg2">
                    <a:lumMod val="50000"/>
                  </a:schemeClr>
                </a:solidFill>
                <a:effectLst/>
                <a:uLnTx/>
                <a:uFillTx/>
                <a:latin typeface="Arial Narrow" panose="020B0604020202020204" pitchFamily="34" charset="0"/>
                <a:ea typeface="Times New Roman" panose="02020603050405020304" pitchFamily="18" charset="0"/>
                <a:cs typeface="Arial Narrow" panose="020B0604020202020204" pitchFamily="34" charset="0"/>
              </a:rPr>
              <a:t>что Иисус желает поселиться в вашем сердце посредством веры </a:t>
            </a:r>
            <a:endParaRPr lang="ru-GB" sz="2800" dirty="0">
              <a:solidFill>
                <a:schemeClr val="bg2">
                  <a:lumMod val="50000"/>
                </a:schemeClr>
              </a:solidFill>
              <a:latin typeface="Arial Narrow" panose="020B0604020202020204" pitchFamily="34" charset="0"/>
              <a:cs typeface="Arial Narrow" panose="020B0604020202020204" pitchFamily="34" charset="0"/>
            </a:endParaRPr>
          </a:p>
        </p:txBody>
      </p:sp>
      <p:grpSp>
        <p:nvGrpSpPr>
          <p:cNvPr id="9" name="Группа 8">
            <a:extLst>
              <a:ext uri="{FF2B5EF4-FFF2-40B4-BE49-F238E27FC236}">
                <a16:creationId xmlns:a16="http://schemas.microsoft.com/office/drawing/2014/main" id="{A3CEFA0A-1E2D-8E91-36B6-58573A9DC0F1}"/>
              </a:ext>
            </a:extLst>
          </p:cNvPr>
          <p:cNvGrpSpPr/>
          <p:nvPr/>
        </p:nvGrpSpPr>
        <p:grpSpPr>
          <a:xfrm>
            <a:off x="7403218" y="0"/>
            <a:ext cx="2163782" cy="6858000"/>
            <a:chOff x="7403218" y="0"/>
            <a:chExt cx="2163782" cy="6858000"/>
          </a:xfrm>
        </p:grpSpPr>
        <p:sp>
          <p:nvSpPr>
            <p:cNvPr id="10" name="Прямоугольник 9">
              <a:extLst>
                <a:ext uri="{FF2B5EF4-FFF2-40B4-BE49-F238E27FC236}">
                  <a16:creationId xmlns:a16="http://schemas.microsoft.com/office/drawing/2014/main" id="{9104130C-F4B4-40C9-0089-CC72C18B430E}"/>
                </a:ext>
              </a:extLst>
            </p:cNvPr>
            <p:cNvSpPr/>
            <p:nvPr/>
          </p:nvSpPr>
          <p:spPr>
            <a:xfrm>
              <a:off x="7741622" y="0"/>
              <a:ext cx="1486974" cy="6858000"/>
            </a:xfrm>
            <a:prstGeom prst="rect">
              <a:avLst/>
            </a:prstGeom>
            <a:solidFill>
              <a:srgbClr val="9831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a:extLst>
                <a:ext uri="{FF2B5EF4-FFF2-40B4-BE49-F238E27FC236}">
                  <a16:creationId xmlns:a16="http://schemas.microsoft.com/office/drawing/2014/main" id="{F3D2CF94-FF6D-74BD-58E3-0A0DEB9BC0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7941218" y="3444320"/>
              <a:ext cx="1064554" cy="2499280"/>
            </a:xfrm>
            <a:prstGeom prst="rect">
              <a:avLst/>
            </a:prstGeom>
          </p:spPr>
        </p:pic>
        <p:sp>
          <p:nvSpPr>
            <p:cNvPr id="12" name="TextBox 11">
              <a:extLst>
                <a:ext uri="{FF2B5EF4-FFF2-40B4-BE49-F238E27FC236}">
                  <a16:creationId xmlns:a16="http://schemas.microsoft.com/office/drawing/2014/main" id="{EFA2885D-35CA-33E7-8DA7-78847DEE9CD5}"/>
                </a:ext>
              </a:extLst>
            </p:cNvPr>
            <p:cNvSpPr txBox="1"/>
            <p:nvPr/>
          </p:nvSpPr>
          <p:spPr>
            <a:xfrm>
              <a:off x="7403218" y="5974735"/>
              <a:ext cx="2163782" cy="523220"/>
            </a:xfrm>
            <a:prstGeom prst="rect">
              <a:avLst/>
            </a:prstGeom>
            <a:noFill/>
          </p:spPr>
          <p:txBody>
            <a:bodyPr wrap="square" rtlCol="0">
              <a:spAutoFit/>
            </a:bodyPr>
            <a:lstStyle/>
            <a:p>
              <a:pPr algn="ctr"/>
              <a:r>
                <a:rPr lang="ru-RU" sz="1400" b="1" dirty="0">
                  <a:solidFill>
                    <a:schemeClr val="bg1"/>
                  </a:solidFill>
                  <a:latin typeface="Arial Narrow" panose="020B0606020202030204" pitchFamily="34" charset="0"/>
                </a:rPr>
                <a:t>ВОЗВРАЩЕНИЕ</a:t>
              </a:r>
              <a:br>
                <a:rPr lang="ru-RU" sz="1400" b="1" dirty="0">
                  <a:solidFill>
                    <a:schemeClr val="bg1"/>
                  </a:solidFill>
                  <a:latin typeface="Arial Narrow" panose="020B0606020202030204" pitchFamily="34" charset="0"/>
                </a:rPr>
              </a:br>
              <a:r>
                <a:rPr lang="ru-RU" sz="1400" b="1" dirty="0">
                  <a:solidFill>
                    <a:schemeClr val="bg1"/>
                  </a:solidFill>
                  <a:latin typeface="Arial Narrow" panose="020B0606020202030204" pitchFamily="34" charset="0"/>
                </a:rPr>
                <a:t> К  АЛТАРЮ</a:t>
              </a:r>
            </a:p>
          </p:txBody>
        </p:sp>
      </p:grpSp>
      <p:sp>
        <p:nvSpPr>
          <p:cNvPr id="15" name="Заголовок 13">
            <a:extLst>
              <a:ext uri="{FF2B5EF4-FFF2-40B4-BE49-F238E27FC236}">
                <a16:creationId xmlns:a16="http://schemas.microsoft.com/office/drawing/2014/main" id="{9382D425-CAF0-B102-12C6-AF7BE6F8D0EB}"/>
              </a:ext>
            </a:extLst>
          </p:cNvPr>
          <p:cNvSpPr>
            <a:spLocks noGrp="1"/>
          </p:cNvSpPr>
          <p:nvPr>
            <p:ph type="title"/>
          </p:nvPr>
        </p:nvSpPr>
        <p:spPr>
          <a:xfrm>
            <a:off x="628650" y="536576"/>
            <a:ext cx="7886700" cy="1325563"/>
          </a:xfrm>
        </p:spPr>
        <p:txBody>
          <a:bodyPr>
            <a:normAutofit/>
          </a:bodyPr>
          <a:lstStyle/>
          <a:p>
            <a:r>
              <a:rPr lang="ru-RU" sz="3600" b="1" dirty="0">
                <a:solidFill>
                  <a:srgbClr val="C5315B"/>
                </a:solidFill>
                <a:latin typeface="Arial Narrow" panose="020B0606020202030204" pitchFamily="34" charset="0"/>
              </a:rPr>
              <a:t>В чем мы можем быть уверенными</a:t>
            </a:r>
          </a:p>
        </p:txBody>
      </p:sp>
      <p:cxnSp>
        <p:nvCxnSpPr>
          <p:cNvPr id="16" name="Прямая соединительная линия 15">
            <a:extLst>
              <a:ext uri="{FF2B5EF4-FFF2-40B4-BE49-F238E27FC236}">
                <a16:creationId xmlns:a16="http://schemas.microsoft.com/office/drawing/2014/main" id="{99898AD3-841C-4B5B-8871-5FFAAFE372FB}"/>
              </a:ext>
            </a:extLst>
          </p:cNvPr>
          <p:cNvCxnSpPr>
            <a:cxnSpLocks/>
          </p:cNvCxnSpPr>
          <p:nvPr/>
        </p:nvCxnSpPr>
        <p:spPr>
          <a:xfrm>
            <a:off x="868680" y="3326130"/>
            <a:ext cx="3703320" cy="20681"/>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4445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9D54B1F-51CF-0CAA-A59D-6E490A322694}"/>
              </a:ext>
            </a:extLst>
          </p:cNvPr>
          <p:cNvSpPr>
            <a:spLocks noGrp="1"/>
          </p:cNvSpPr>
          <p:nvPr>
            <p:ph idx="1"/>
          </p:nvPr>
        </p:nvSpPr>
        <p:spPr>
          <a:xfrm>
            <a:off x="628650" y="1923161"/>
            <a:ext cx="6674358" cy="1783425"/>
          </a:xfrm>
        </p:spPr>
        <p:txBody>
          <a:bodyPr>
            <a:noAutofit/>
          </a:bodyPr>
          <a:lstStyle/>
          <a:p>
            <a:r>
              <a:rPr lang="ru-RU" sz="3200" b="1" kern="100" dirty="0">
                <a:effectLst/>
                <a:latin typeface="Arial Narrow" panose="020B0604020202020204" pitchFamily="34" charset="0"/>
                <a:ea typeface="Calibri" panose="020F0502020204030204" pitchFamily="34" charset="0"/>
                <a:cs typeface="Arial Narrow" panose="020B0604020202020204" pitchFamily="34" charset="0"/>
              </a:rPr>
              <a:t>1 Ин. 1:9. </a:t>
            </a:r>
          </a:p>
          <a:p>
            <a:pPr marL="0" indent="0">
              <a:buNone/>
            </a:pPr>
            <a:endParaRPr lang="ru-GB" sz="3200" b="1" kern="100" dirty="0">
              <a:effectLst/>
              <a:latin typeface="Arial Narrow" panose="020B0604020202020204" pitchFamily="34" charset="0"/>
              <a:ea typeface="Calibri" panose="020F0502020204030204" pitchFamily="34" charset="0"/>
              <a:cs typeface="Arial Narrow" panose="020B0604020202020204" pitchFamily="34" charset="0"/>
            </a:endParaRPr>
          </a:p>
        </p:txBody>
      </p:sp>
      <p:grpSp>
        <p:nvGrpSpPr>
          <p:cNvPr id="9" name="Группа 8">
            <a:extLst>
              <a:ext uri="{FF2B5EF4-FFF2-40B4-BE49-F238E27FC236}">
                <a16:creationId xmlns:a16="http://schemas.microsoft.com/office/drawing/2014/main" id="{19F2D80C-2605-81C5-8E1F-DD9A1C1114CE}"/>
              </a:ext>
            </a:extLst>
          </p:cNvPr>
          <p:cNvGrpSpPr/>
          <p:nvPr/>
        </p:nvGrpSpPr>
        <p:grpSpPr>
          <a:xfrm>
            <a:off x="7403218" y="0"/>
            <a:ext cx="2163782" cy="6858000"/>
            <a:chOff x="7403218" y="0"/>
            <a:chExt cx="2163782" cy="6858000"/>
          </a:xfrm>
        </p:grpSpPr>
        <p:sp>
          <p:nvSpPr>
            <p:cNvPr id="10" name="Прямоугольник 9">
              <a:extLst>
                <a:ext uri="{FF2B5EF4-FFF2-40B4-BE49-F238E27FC236}">
                  <a16:creationId xmlns:a16="http://schemas.microsoft.com/office/drawing/2014/main" id="{F6456E85-C807-417C-C554-ECCF9C4F5072}"/>
                </a:ext>
              </a:extLst>
            </p:cNvPr>
            <p:cNvSpPr/>
            <p:nvPr/>
          </p:nvSpPr>
          <p:spPr>
            <a:xfrm>
              <a:off x="7741622" y="0"/>
              <a:ext cx="1486974" cy="6858000"/>
            </a:xfrm>
            <a:prstGeom prst="rect">
              <a:avLst/>
            </a:prstGeom>
            <a:solidFill>
              <a:srgbClr val="9831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a:extLst>
                <a:ext uri="{FF2B5EF4-FFF2-40B4-BE49-F238E27FC236}">
                  <a16:creationId xmlns:a16="http://schemas.microsoft.com/office/drawing/2014/main" id="{A233ACCA-AB5C-2BE9-DC0B-910C0CD475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7941218" y="3444320"/>
              <a:ext cx="1064554" cy="2499280"/>
            </a:xfrm>
            <a:prstGeom prst="rect">
              <a:avLst/>
            </a:prstGeom>
          </p:spPr>
        </p:pic>
        <p:sp>
          <p:nvSpPr>
            <p:cNvPr id="12" name="TextBox 11">
              <a:extLst>
                <a:ext uri="{FF2B5EF4-FFF2-40B4-BE49-F238E27FC236}">
                  <a16:creationId xmlns:a16="http://schemas.microsoft.com/office/drawing/2014/main" id="{A1A99E93-673B-60A1-F687-30FC4266C14A}"/>
                </a:ext>
              </a:extLst>
            </p:cNvPr>
            <p:cNvSpPr txBox="1"/>
            <p:nvPr/>
          </p:nvSpPr>
          <p:spPr>
            <a:xfrm>
              <a:off x="7403218" y="5974735"/>
              <a:ext cx="2163782" cy="523220"/>
            </a:xfrm>
            <a:prstGeom prst="rect">
              <a:avLst/>
            </a:prstGeom>
            <a:noFill/>
          </p:spPr>
          <p:txBody>
            <a:bodyPr wrap="square" rtlCol="0">
              <a:spAutoFit/>
            </a:bodyPr>
            <a:lstStyle/>
            <a:p>
              <a:pPr algn="ctr"/>
              <a:r>
                <a:rPr lang="ru-RU" sz="1400" b="1" dirty="0">
                  <a:solidFill>
                    <a:schemeClr val="bg1"/>
                  </a:solidFill>
                  <a:latin typeface="Arial Narrow" panose="020B0606020202030204" pitchFamily="34" charset="0"/>
                </a:rPr>
                <a:t>ВОЗВРАЩЕНИЕ</a:t>
              </a:r>
              <a:br>
                <a:rPr lang="ru-RU" sz="1400" b="1" dirty="0">
                  <a:solidFill>
                    <a:schemeClr val="bg1"/>
                  </a:solidFill>
                  <a:latin typeface="Arial Narrow" panose="020B0606020202030204" pitchFamily="34" charset="0"/>
                </a:rPr>
              </a:br>
              <a:r>
                <a:rPr lang="ru-RU" sz="1400" b="1" dirty="0">
                  <a:solidFill>
                    <a:schemeClr val="bg1"/>
                  </a:solidFill>
                  <a:latin typeface="Arial Narrow" panose="020B0606020202030204" pitchFamily="34" charset="0"/>
                </a:rPr>
                <a:t> К  АЛТАРЮ</a:t>
              </a:r>
            </a:p>
          </p:txBody>
        </p:sp>
      </p:grpSp>
      <p:sp>
        <p:nvSpPr>
          <p:cNvPr id="16" name="Заголовок 13">
            <a:extLst>
              <a:ext uri="{FF2B5EF4-FFF2-40B4-BE49-F238E27FC236}">
                <a16:creationId xmlns:a16="http://schemas.microsoft.com/office/drawing/2014/main" id="{6A368A8A-93D1-B386-38C7-8B4D74E9DAE8}"/>
              </a:ext>
            </a:extLst>
          </p:cNvPr>
          <p:cNvSpPr>
            <a:spLocks noGrp="1"/>
          </p:cNvSpPr>
          <p:nvPr>
            <p:ph type="title"/>
          </p:nvPr>
        </p:nvSpPr>
        <p:spPr>
          <a:xfrm>
            <a:off x="628650" y="536576"/>
            <a:ext cx="7886700" cy="1325563"/>
          </a:xfrm>
        </p:spPr>
        <p:txBody>
          <a:bodyPr>
            <a:normAutofit/>
          </a:bodyPr>
          <a:lstStyle/>
          <a:p>
            <a:r>
              <a:rPr lang="ru-RU" sz="3600" b="1" dirty="0">
                <a:solidFill>
                  <a:srgbClr val="C5315B"/>
                </a:solidFill>
                <a:latin typeface="Arial Narrow" panose="020B0606020202030204" pitchFamily="34" charset="0"/>
              </a:rPr>
              <a:t>В чем мы можем быть уверенными</a:t>
            </a:r>
          </a:p>
        </p:txBody>
      </p:sp>
      <p:sp>
        <p:nvSpPr>
          <p:cNvPr id="17" name="TextBox 16">
            <a:extLst>
              <a:ext uri="{FF2B5EF4-FFF2-40B4-BE49-F238E27FC236}">
                <a16:creationId xmlns:a16="http://schemas.microsoft.com/office/drawing/2014/main" id="{9C6B6706-B31A-5C2F-AC56-60C60C0BFF95}"/>
              </a:ext>
            </a:extLst>
          </p:cNvPr>
          <p:cNvSpPr txBox="1"/>
          <p:nvPr/>
        </p:nvSpPr>
        <p:spPr>
          <a:xfrm>
            <a:off x="6138491" y="4693960"/>
            <a:ext cx="3090105" cy="1938992"/>
          </a:xfrm>
          <a:prstGeom prst="rect">
            <a:avLst/>
          </a:prstGeom>
          <a:noFill/>
        </p:spPr>
        <p:txBody>
          <a:bodyPr wrap="square" rtlCol="0">
            <a:spAutoFit/>
          </a:bodyPr>
          <a:lstStyle/>
          <a:p>
            <a:r>
              <a:rPr lang="ru-RU" sz="12000" dirty="0">
                <a:solidFill>
                  <a:schemeClr val="bg1">
                    <a:lumMod val="85000"/>
                  </a:schemeClr>
                </a:solidFill>
                <a:latin typeface="Arial Black" panose="020B0A04020102020204" pitchFamily="34" charset="0"/>
              </a:rPr>
              <a:t>6</a:t>
            </a:r>
          </a:p>
        </p:txBody>
      </p:sp>
    </p:spTree>
    <p:extLst>
      <p:ext uri="{BB962C8B-B14F-4D97-AF65-F5344CB8AC3E}">
        <p14:creationId xmlns:p14="http://schemas.microsoft.com/office/powerpoint/2010/main" val="1294989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8F2591-4927-8689-E955-A3F9237E1946}"/>
              </a:ext>
            </a:extLst>
          </p:cNvPr>
          <p:cNvSpPr>
            <a:spLocks noGrp="1"/>
          </p:cNvSpPr>
          <p:nvPr>
            <p:ph type="title"/>
          </p:nvPr>
        </p:nvSpPr>
        <p:spPr>
          <a:xfrm>
            <a:off x="1005840" y="1372396"/>
            <a:ext cx="7886700" cy="1325563"/>
          </a:xfrm>
        </p:spPr>
        <p:txBody>
          <a:bodyPr/>
          <a:lstStyle/>
          <a:p>
            <a:r>
              <a:rPr lang="ru-GB" b="1" kern="100" dirty="0">
                <a:solidFill>
                  <a:srgbClr val="D74564"/>
                </a:solidFill>
                <a:effectLst/>
                <a:latin typeface="Arial Narrow" panose="020B0604020202020204" pitchFamily="34" charset="0"/>
                <a:ea typeface="Calibri" panose="020F0502020204030204" pitchFamily="34" charset="0"/>
                <a:cs typeface="Arial Narrow" panose="020B0604020202020204" pitchFamily="34" charset="0"/>
              </a:rPr>
              <a:t>Матфея 11:28-30</a:t>
            </a:r>
            <a:br>
              <a:rPr lang="ru-GB" kern="100" dirty="0">
                <a:solidFill>
                  <a:srgbClr val="D74564"/>
                </a:solidFill>
                <a:effectLst/>
                <a:latin typeface="Arial Narrow" panose="020B0604020202020204" pitchFamily="34" charset="0"/>
                <a:ea typeface="Calibri" panose="020F0502020204030204" pitchFamily="34" charset="0"/>
                <a:cs typeface="Arial Narrow" panose="020B0604020202020204" pitchFamily="34" charset="0"/>
              </a:rPr>
            </a:br>
            <a:endParaRPr lang="ru-GB" dirty="0">
              <a:solidFill>
                <a:srgbClr val="D74564"/>
              </a:solidFill>
            </a:endParaRPr>
          </a:p>
        </p:txBody>
      </p:sp>
      <p:sp>
        <p:nvSpPr>
          <p:cNvPr id="3" name="Объект 2">
            <a:extLst>
              <a:ext uri="{FF2B5EF4-FFF2-40B4-BE49-F238E27FC236}">
                <a16:creationId xmlns:a16="http://schemas.microsoft.com/office/drawing/2014/main" id="{39D54B1F-51CF-0CAA-A59D-6E490A322694}"/>
              </a:ext>
            </a:extLst>
          </p:cNvPr>
          <p:cNvSpPr>
            <a:spLocks noGrp="1"/>
          </p:cNvSpPr>
          <p:nvPr>
            <p:ph idx="1"/>
          </p:nvPr>
        </p:nvSpPr>
        <p:spPr>
          <a:xfrm>
            <a:off x="925830" y="2358470"/>
            <a:ext cx="6484322" cy="1801572"/>
          </a:xfrm>
        </p:spPr>
        <p:txBody>
          <a:bodyPr>
            <a:normAutofit/>
          </a:bodyPr>
          <a:lstStyle/>
          <a:p>
            <a:r>
              <a:rPr lang="ru-GB" kern="100" dirty="0">
                <a:effectLst/>
                <a:latin typeface="Arial Narrow" panose="020B0604020202020204" pitchFamily="34" charset="0"/>
                <a:ea typeface="Calibri" panose="020F0502020204030204" pitchFamily="34" charset="0"/>
                <a:cs typeface="Arial Narrow" panose="020B0604020202020204" pitchFamily="34" charset="0"/>
              </a:rPr>
              <a:t>Когда мы приходим к Иисусу?</a:t>
            </a:r>
          </a:p>
          <a:p>
            <a:r>
              <a:rPr lang="ru-GB" kern="100" dirty="0">
                <a:latin typeface="Arial Narrow" panose="020B0604020202020204" pitchFamily="34" charset="0"/>
                <a:ea typeface="Calibri" panose="020F0502020204030204" pitchFamily="34" charset="0"/>
                <a:cs typeface="Arial Narrow" panose="020B0604020202020204" pitchFamily="34" charset="0"/>
              </a:rPr>
              <a:t>Как этот стих представляет нам Христа?</a:t>
            </a:r>
            <a:endParaRPr lang="ru-GB" kern="100" dirty="0">
              <a:effectLst/>
              <a:latin typeface="Arial Narrow" panose="020B0604020202020204" pitchFamily="34" charset="0"/>
              <a:ea typeface="Calibri" panose="020F0502020204030204" pitchFamily="34" charset="0"/>
              <a:cs typeface="Arial Narrow" panose="020B0604020202020204" pitchFamily="34" charset="0"/>
            </a:endParaRPr>
          </a:p>
        </p:txBody>
      </p:sp>
      <p:grpSp>
        <p:nvGrpSpPr>
          <p:cNvPr id="14" name="Группа 13">
            <a:extLst>
              <a:ext uri="{FF2B5EF4-FFF2-40B4-BE49-F238E27FC236}">
                <a16:creationId xmlns:a16="http://schemas.microsoft.com/office/drawing/2014/main" id="{369A5A11-FFA2-479B-DC08-CCC8852874E0}"/>
              </a:ext>
            </a:extLst>
          </p:cNvPr>
          <p:cNvGrpSpPr/>
          <p:nvPr/>
        </p:nvGrpSpPr>
        <p:grpSpPr>
          <a:xfrm>
            <a:off x="7403218" y="0"/>
            <a:ext cx="2163782" cy="6858000"/>
            <a:chOff x="7403218" y="0"/>
            <a:chExt cx="2163782" cy="6858000"/>
          </a:xfrm>
        </p:grpSpPr>
        <p:sp>
          <p:nvSpPr>
            <p:cNvPr id="15" name="Прямоугольник 14">
              <a:extLst>
                <a:ext uri="{FF2B5EF4-FFF2-40B4-BE49-F238E27FC236}">
                  <a16:creationId xmlns:a16="http://schemas.microsoft.com/office/drawing/2014/main" id="{668D5709-FE75-B0A4-7566-3D4D25CCEB14}"/>
                </a:ext>
              </a:extLst>
            </p:cNvPr>
            <p:cNvSpPr/>
            <p:nvPr/>
          </p:nvSpPr>
          <p:spPr>
            <a:xfrm>
              <a:off x="7741622" y="0"/>
              <a:ext cx="1486974" cy="6858000"/>
            </a:xfrm>
            <a:prstGeom prst="rect">
              <a:avLst/>
            </a:prstGeom>
            <a:solidFill>
              <a:srgbClr val="9831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a:extLst>
                <a:ext uri="{FF2B5EF4-FFF2-40B4-BE49-F238E27FC236}">
                  <a16:creationId xmlns:a16="http://schemas.microsoft.com/office/drawing/2014/main" id="{6A2AB6E4-C67F-3B8E-186E-C85A6787FED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7941218" y="3444320"/>
              <a:ext cx="1064554" cy="2499280"/>
            </a:xfrm>
            <a:prstGeom prst="rect">
              <a:avLst/>
            </a:prstGeom>
          </p:spPr>
        </p:pic>
        <p:sp>
          <p:nvSpPr>
            <p:cNvPr id="17" name="TextBox 16">
              <a:extLst>
                <a:ext uri="{FF2B5EF4-FFF2-40B4-BE49-F238E27FC236}">
                  <a16:creationId xmlns:a16="http://schemas.microsoft.com/office/drawing/2014/main" id="{49A48591-7C0F-3061-AAC2-8C02C3A7E613}"/>
                </a:ext>
              </a:extLst>
            </p:cNvPr>
            <p:cNvSpPr txBox="1"/>
            <p:nvPr/>
          </p:nvSpPr>
          <p:spPr>
            <a:xfrm>
              <a:off x="7403218" y="5974735"/>
              <a:ext cx="2163782" cy="523220"/>
            </a:xfrm>
            <a:prstGeom prst="rect">
              <a:avLst/>
            </a:prstGeom>
            <a:noFill/>
          </p:spPr>
          <p:txBody>
            <a:bodyPr wrap="square" rtlCol="0">
              <a:spAutoFit/>
            </a:bodyPr>
            <a:lstStyle/>
            <a:p>
              <a:pPr algn="ctr"/>
              <a:r>
                <a:rPr lang="ru-RU" sz="1400" b="1" dirty="0">
                  <a:solidFill>
                    <a:schemeClr val="bg1"/>
                  </a:solidFill>
                  <a:latin typeface="Arial Narrow" panose="020B0606020202030204" pitchFamily="34" charset="0"/>
                </a:rPr>
                <a:t>ВОЗВРАЩЕНИЕ</a:t>
              </a:r>
              <a:br>
                <a:rPr lang="ru-RU" sz="1400" b="1" dirty="0">
                  <a:solidFill>
                    <a:schemeClr val="bg1"/>
                  </a:solidFill>
                  <a:latin typeface="Arial Narrow" panose="020B0606020202030204" pitchFamily="34" charset="0"/>
                </a:rPr>
              </a:br>
              <a:r>
                <a:rPr lang="ru-RU" sz="1400" b="1" dirty="0">
                  <a:solidFill>
                    <a:schemeClr val="bg1"/>
                  </a:solidFill>
                  <a:latin typeface="Arial Narrow" panose="020B0606020202030204" pitchFamily="34" charset="0"/>
                </a:rPr>
                <a:t> К  АЛТАРЮ</a:t>
              </a:r>
            </a:p>
          </p:txBody>
        </p:sp>
      </p:grpSp>
    </p:spTree>
    <p:extLst>
      <p:ext uri="{BB962C8B-B14F-4D97-AF65-F5344CB8AC3E}">
        <p14:creationId xmlns:p14="http://schemas.microsoft.com/office/powerpoint/2010/main" val="3847849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F52D3-B990-E1FA-7C4E-2A742B999CF5}"/>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91AB9EC9-91CB-0412-6134-5EC8160EC737}"/>
              </a:ext>
            </a:extLst>
          </p:cNvPr>
          <p:cNvSpPr>
            <a:spLocks noGrp="1"/>
          </p:cNvSpPr>
          <p:nvPr>
            <p:ph idx="1"/>
          </p:nvPr>
        </p:nvSpPr>
        <p:spPr>
          <a:xfrm>
            <a:off x="628650" y="1923161"/>
            <a:ext cx="6674358" cy="1783425"/>
          </a:xfrm>
        </p:spPr>
        <p:txBody>
          <a:bodyPr>
            <a:noAutofit/>
          </a:bodyPr>
          <a:lstStyle/>
          <a:p>
            <a:r>
              <a:rPr lang="ru-RU" sz="3200" b="1" kern="100" dirty="0">
                <a:effectLst/>
                <a:latin typeface="Arial Narrow" panose="020B0604020202020204" pitchFamily="34" charset="0"/>
                <a:ea typeface="Calibri" panose="020F0502020204030204" pitchFamily="34" charset="0"/>
                <a:cs typeface="Arial Narrow" panose="020B0604020202020204" pitchFamily="34" charset="0"/>
              </a:rPr>
              <a:t>1 Ин. 1:9. </a:t>
            </a:r>
          </a:p>
          <a:p>
            <a:pPr marL="0" indent="0">
              <a:buNone/>
            </a:pPr>
            <a:endParaRPr lang="ru-GB" sz="3200" b="1" kern="100" dirty="0">
              <a:effectLst/>
              <a:latin typeface="Arial Narrow" panose="020B0604020202020204" pitchFamily="34" charset="0"/>
              <a:ea typeface="Calibri" panose="020F0502020204030204" pitchFamily="34" charset="0"/>
              <a:cs typeface="Arial Narrow" panose="020B0604020202020204" pitchFamily="34" charset="0"/>
            </a:endParaRPr>
          </a:p>
        </p:txBody>
      </p:sp>
      <p:grpSp>
        <p:nvGrpSpPr>
          <p:cNvPr id="9" name="Группа 8">
            <a:extLst>
              <a:ext uri="{FF2B5EF4-FFF2-40B4-BE49-F238E27FC236}">
                <a16:creationId xmlns:a16="http://schemas.microsoft.com/office/drawing/2014/main" id="{947FE3A7-0A42-CE6C-C09E-5DB376E331C9}"/>
              </a:ext>
            </a:extLst>
          </p:cNvPr>
          <p:cNvGrpSpPr/>
          <p:nvPr/>
        </p:nvGrpSpPr>
        <p:grpSpPr>
          <a:xfrm>
            <a:off x="7403218" y="0"/>
            <a:ext cx="2163782" cy="6858000"/>
            <a:chOff x="7403218" y="0"/>
            <a:chExt cx="2163782" cy="6858000"/>
          </a:xfrm>
        </p:grpSpPr>
        <p:sp>
          <p:nvSpPr>
            <p:cNvPr id="10" name="Прямоугольник 9">
              <a:extLst>
                <a:ext uri="{FF2B5EF4-FFF2-40B4-BE49-F238E27FC236}">
                  <a16:creationId xmlns:a16="http://schemas.microsoft.com/office/drawing/2014/main" id="{D543E6ED-F1F2-986B-5E6A-E93BDD1ED6FA}"/>
                </a:ext>
              </a:extLst>
            </p:cNvPr>
            <p:cNvSpPr/>
            <p:nvPr/>
          </p:nvSpPr>
          <p:spPr>
            <a:xfrm>
              <a:off x="7741622" y="0"/>
              <a:ext cx="1486974" cy="6858000"/>
            </a:xfrm>
            <a:prstGeom prst="rect">
              <a:avLst/>
            </a:prstGeom>
            <a:solidFill>
              <a:srgbClr val="9831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a:extLst>
                <a:ext uri="{FF2B5EF4-FFF2-40B4-BE49-F238E27FC236}">
                  <a16:creationId xmlns:a16="http://schemas.microsoft.com/office/drawing/2014/main" id="{47E2CD79-EAD0-40BF-7D24-CBD3CD2503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7941218" y="3444320"/>
              <a:ext cx="1064554" cy="2499280"/>
            </a:xfrm>
            <a:prstGeom prst="rect">
              <a:avLst/>
            </a:prstGeom>
          </p:spPr>
        </p:pic>
        <p:sp>
          <p:nvSpPr>
            <p:cNvPr id="12" name="TextBox 11">
              <a:extLst>
                <a:ext uri="{FF2B5EF4-FFF2-40B4-BE49-F238E27FC236}">
                  <a16:creationId xmlns:a16="http://schemas.microsoft.com/office/drawing/2014/main" id="{55D4E762-33F9-50AF-990A-42B94C5A5AF8}"/>
                </a:ext>
              </a:extLst>
            </p:cNvPr>
            <p:cNvSpPr txBox="1"/>
            <p:nvPr/>
          </p:nvSpPr>
          <p:spPr>
            <a:xfrm>
              <a:off x="7403218" y="5974735"/>
              <a:ext cx="2163782" cy="523220"/>
            </a:xfrm>
            <a:prstGeom prst="rect">
              <a:avLst/>
            </a:prstGeom>
            <a:noFill/>
          </p:spPr>
          <p:txBody>
            <a:bodyPr wrap="square" rtlCol="0">
              <a:spAutoFit/>
            </a:bodyPr>
            <a:lstStyle/>
            <a:p>
              <a:pPr algn="ctr"/>
              <a:r>
                <a:rPr lang="ru-RU" sz="1400" b="1" dirty="0">
                  <a:solidFill>
                    <a:schemeClr val="bg1"/>
                  </a:solidFill>
                  <a:latin typeface="Arial Narrow" panose="020B0606020202030204" pitchFamily="34" charset="0"/>
                </a:rPr>
                <a:t>ВОЗВРАЩЕНИЕ</a:t>
              </a:r>
              <a:br>
                <a:rPr lang="ru-RU" sz="1400" b="1" dirty="0">
                  <a:solidFill>
                    <a:schemeClr val="bg1"/>
                  </a:solidFill>
                  <a:latin typeface="Arial Narrow" panose="020B0606020202030204" pitchFamily="34" charset="0"/>
                </a:rPr>
              </a:br>
              <a:r>
                <a:rPr lang="ru-RU" sz="1400" b="1" dirty="0">
                  <a:solidFill>
                    <a:schemeClr val="bg1"/>
                  </a:solidFill>
                  <a:latin typeface="Arial Narrow" panose="020B0606020202030204" pitchFamily="34" charset="0"/>
                </a:rPr>
                <a:t> К  АЛТАРЮ</a:t>
              </a:r>
            </a:p>
          </p:txBody>
        </p:sp>
      </p:grpSp>
      <p:sp>
        <p:nvSpPr>
          <p:cNvPr id="16" name="Заголовок 13">
            <a:extLst>
              <a:ext uri="{FF2B5EF4-FFF2-40B4-BE49-F238E27FC236}">
                <a16:creationId xmlns:a16="http://schemas.microsoft.com/office/drawing/2014/main" id="{B545A54C-B7D7-C64B-F2D9-3D5C1D1548C2}"/>
              </a:ext>
            </a:extLst>
          </p:cNvPr>
          <p:cNvSpPr>
            <a:spLocks noGrp="1"/>
          </p:cNvSpPr>
          <p:nvPr>
            <p:ph type="title"/>
          </p:nvPr>
        </p:nvSpPr>
        <p:spPr>
          <a:xfrm>
            <a:off x="628650" y="536576"/>
            <a:ext cx="7886700" cy="1325563"/>
          </a:xfrm>
        </p:spPr>
        <p:txBody>
          <a:bodyPr>
            <a:normAutofit/>
          </a:bodyPr>
          <a:lstStyle/>
          <a:p>
            <a:r>
              <a:rPr lang="ru-RU" sz="3600" b="1" dirty="0">
                <a:solidFill>
                  <a:srgbClr val="C5315B"/>
                </a:solidFill>
                <a:latin typeface="Arial Narrow" panose="020B0606020202030204" pitchFamily="34" charset="0"/>
              </a:rPr>
              <a:t>В чем мы можем быть уверенными</a:t>
            </a:r>
          </a:p>
        </p:txBody>
      </p:sp>
      <p:sp>
        <p:nvSpPr>
          <p:cNvPr id="5" name="TextBox 4">
            <a:extLst>
              <a:ext uri="{FF2B5EF4-FFF2-40B4-BE49-F238E27FC236}">
                <a16:creationId xmlns:a16="http://schemas.microsoft.com/office/drawing/2014/main" id="{BA48575E-3AC6-D0D1-EFEA-3FC4FEEA65D0}"/>
              </a:ext>
            </a:extLst>
          </p:cNvPr>
          <p:cNvSpPr txBox="1"/>
          <p:nvPr/>
        </p:nvSpPr>
        <p:spPr>
          <a:xfrm>
            <a:off x="696032" y="3716236"/>
            <a:ext cx="6539593" cy="1255728"/>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2800" b="1" i="0" u="none" strike="noStrike" kern="0" cap="none" spc="0" normalizeH="0" baseline="0" noProof="0" dirty="0">
                <a:ln>
                  <a:noFill/>
                </a:ln>
                <a:solidFill>
                  <a:schemeClr val="bg2">
                    <a:lumMod val="50000"/>
                  </a:schemeClr>
                </a:solidFill>
                <a:effectLst/>
                <a:uLnTx/>
                <a:uFillTx/>
                <a:latin typeface="Arial Narrow" panose="020B0604020202020204" pitchFamily="34" charset="0"/>
                <a:ea typeface="Times New Roman" panose="02020603050405020304" pitchFamily="18" charset="0"/>
                <a:cs typeface="Arial Narrow" panose="020B0604020202020204" pitchFamily="34" charset="0"/>
              </a:rPr>
              <a:t>Вы можете быть уверены, </a:t>
            </a:r>
            <a:r>
              <a:rPr kumimoji="0" lang="ru-RU" sz="2800" i="0" u="none" strike="noStrike" kern="0" cap="none" spc="0" normalizeH="0" baseline="0" noProof="0" dirty="0">
                <a:ln>
                  <a:noFill/>
                </a:ln>
                <a:solidFill>
                  <a:schemeClr val="bg2">
                    <a:lumMod val="50000"/>
                  </a:schemeClr>
                </a:solidFill>
                <a:effectLst/>
                <a:uLnTx/>
                <a:uFillTx/>
                <a:latin typeface="Arial Narrow" panose="020B0604020202020204" pitchFamily="34" charset="0"/>
                <a:ea typeface="Times New Roman" panose="02020603050405020304" pitchFamily="18" charset="0"/>
                <a:cs typeface="Arial Narrow" panose="020B0604020202020204" pitchFamily="34" charset="0"/>
              </a:rPr>
              <a:t>вы можете быть уверены, что Иисус </a:t>
            </a:r>
            <a:r>
              <a:rPr kumimoji="0" lang="ru-RU" sz="2800" b="1" i="0" u="none" strike="noStrike" kern="0" cap="none" spc="0" normalizeH="0" baseline="0" noProof="0" dirty="0">
                <a:ln>
                  <a:noFill/>
                </a:ln>
                <a:solidFill>
                  <a:schemeClr val="bg2">
                    <a:lumMod val="50000"/>
                  </a:schemeClr>
                </a:solidFill>
                <a:effectLst/>
                <a:uLnTx/>
                <a:uFillTx/>
                <a:latin typeface="Arial Narrow" panose="020B0604020202020204" pitchFamily="34" charset="0"/>
                <a:ea typeface="Times New Roman" panose="02020603050405020304" pitchFamily="18" charset="0"/>
                <a:cs typeface="Arial Narrow" panose="020B0604020202020204" pitchFamily="34" charset="0"/>
              </a:rPr>
              <a:t>полностью</a:t>
            </a:r>
            <a:r>
              <a:rPr kumimoji="0" lang="ru-RU" sz="2800" i="0" u="none" strike="noStrike" kern="0" cap="none" spc="0" normalizeH="0" baseline="0" noProof="0" dirty="0">
                <a:ln>
                  <a:noFill/>
                </a:ln>
                <a:solidFill>
                  <a:schemeClr val="bg2">
                    <a:lumMod val="50000"/>
                  </a:schemeClr>
                </a:solidFill>
                <a:effectLst/>
                <a:uLnTx/>
                <a:uFillTx/>
                <a:latin typeface="Arial Narrow" panose="020B0604020202020204" pitchFamily="34" charset="0"/>
                <a:ea typeface="Times New Roman" panose="02020603050405020304" pitchFamily="18" charset="0"/>
                <a:cs typeface="Arial Narrow" panose="020B0604020202020204" pitchFamily="34" charset="0"/>
              </a:rPr>
              <a:t> очищает ваше сердце. </a:t>
            </a:r>
            <a:endParaRPr lang="ru-GB" sz="2800" dirty="0">
              <a:solidFill>
                <a:schemeClr val="bg2">
                  <a:lumMod val="50000"/>
                </a:schemeClr>
              </a:solidFill>
              <a:latin typeface="Arial Narrow" panose="020B0604020202020204" pitchFamily="34" charset="0"/>
              <a:cs typeface="Arial Narrow" panose="020B0604020202020204" pitchFamily="34" charset="0"/>
            </a:endParaRPr>
          </a:p>
        </p:txBody>
      </p:sp>
      <p:cxnSp>
        <p:nvCxnSpPr>
          <p:cNvPr id="6" name="Прямая соединительная линия 5">
            <a:extLst>
              <a:ext uri="{FF2B5EF4-FFF2-40B4-BE49-F238E27FC236}">
                <a16:creationId xmlns:a16="http://schemas.microsoft.com/office/drawing/2014/main" id="{0514B6CB-13A3-EFD9-7AF0-F78424B69CD7}"/>
              </a:ext>
            </a:extLst>
          </p:cNvPr>
          <p:cNvCxnSpPr>
            <a:cxnSpLocks/>
          </p:cNvCxnSpPr>
          <p:nvPr/>
        </p:nvCxnSpPr>
        <p:spPr>
          <a:xfrm>
            <a:off x="868680" y="3326130"/>
            <a:ext cx="3703320" cy="20681"/>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66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9D54B1F-51CF-0CAA-A59D-6E490A322694}"/>
              </a:ext>
            </a:extLst>
          </p:cNvPr>
          <p:cNvSpPr>
            <a:spLocks noGrp="1"/>
          </p:cNvSpPr>
          <p:nvPr>
            <p:ph idx="1"/>
          </p:nvPr>
        </p:nvSpPr>
        <p:spPr>
          <a:xfrm>
            <a:off x="628650" y="1923161"/>
            <a:ext cx="6674358" cy="1783425"/>
          </a:xfrm>
        </p:spPr>
        <p:txBody>
          <a:bodyPr>
            <a:noAutofit/>
          </a:bodyPr>
          <a:lstStyle/>
          <a:p>
            <a:r>
              <a:rPr lang="ru-GB" sz="3200" b="1" kern="0" dirty="0">
                <a:effectLst/>
                <a:latin typeface="Arial Narrow" panose="020B0604020202020204" pitchFamily="34" charset="0"/>
                <a:ea typeface="Times New Roman" panose="02020603050405020304" pitchFamily="18" charset="0"/>
                <a:cs typeface="Arial Narrow" panose="020B0604020202020204" pitchFamily="34" charset="0"/>
              </a:rPr>
              <a:t>1 Ин. 5:13</a:t>
            </a:r>
            <a:r>
              <a:rPr lang="ru-GB" sz="3200" kern="0" dirty="0">
                <a:effectLst/>
                <a:latin typeface="Arial Narrow" panose="020B0604020202020204" pitchFamily="34" charset="0"/>
                <a:ea typeface="Times New Roman" panose="02020603050405020304" pitchFamily="18" charset="0"/>
                <a:cs typeface="Arial Narrow" panose="020B0604020202020204" pitchFamily="34" charset="0"/>
              </a:rPr>
              <a:t>.</a:t>
            </a:r>
            <a:br>
              <a:rPr lang="ru-GB" sz="3200" kern="0" dirty="0">
                <a:effectLst/>
                <a:latin typeface="Arial Narrow" panose="020B0604020202020204" pitchFamily="34" charset="0"/>
                <a:ea typeface="Times New Roman" panose="02020603050405020304" pitchFamily="18" charset="0"/>
                <a:cs typeface="Arial Narrow" panose="020B0604020202020204" pitchFamily="34" charset="0"/>
              </a:rPr>
            </a:br>
            <a:endParaRPr lang="ru-GB" sz="3200" kern="100" dirty="0">
              <a:effectLst/>
              <a:latin typeface="Arial Narrow" panose="020B0604020202020204" pitchFamily="34" charset="0"/>
              <a:ea typeface="Calibri" panose="020F0502020204030204" pitchFamily="34" charset="0"/>
              <a:cs typeface="Arial Narrow" panose="020B0604020202020204" pitchFamily="34" charset="0"/>
            </a:endParaRPr>
          </a:p>
          <a:p>
            <a:pPr marL="0" indent="0">
              <a:buNone/>
            </a:pPr>
            <a:endParaRPr lang="ru-GB" sz="3200" kern="100" dirty="0">
              <a:effectLst/>
              <a:latin typeface="Arial Narrow" panose="020B0604020202020204" pitchFamily="34" charset="0"/>
              <a:ea typeface="Calibri" panose="020F0502020204030204" pitchFamily="34" charset="0"/>
              <a:cs typeface="Arial Narrow" panose="020B0604020202020204" pitchFamily="34" charset="0"/>
            </a:endParaRPr>
          </a:p>
        </p:txBody>
      </p:sp>
      <p:grpSp>
        <p:nvGrpSpPr>
          <p:cNvPr id="9" name="Группа 8">
            <a:extLst>
              <a:ext uri="{FF2B5EF4-FFF2-40B4-BE49-F238E27FC236}">
                <a16:creationId xmlns:a16="http://schemas.microsoft.com/office/drawing/2014/main" id="{C8FB5F78-3EFB-BC89-2FCB-02359BF3548B}"/>
              </a:ext>
            </a:extLst>
          </p:cNvPr>
          <p:cNvGrpSpPr/>
          <p:nvPr/>
        </p:nvGrpSpPr>
        <p:grpSpPr>
          <a:xfrm>
            <a:off x="7403218" y="0"/>
            <a:ext cx="2163782" cy="6858000"/>
            <a:chOff x="7403218" y="0"/>
            <a:chExt cx="2163782" cy="6858000"/>
          </a:xfrm>
        </p:grpSpPr>
        <p:sp>
          <p:nvSpPr>
            <p:cNvPr id="10" name="Прямоугольник 9">
              <a:extLst>
                <a:ext uri="{FF2B5EF4-FFF2-40B4-BE49-F238E27FC236}">
                  <a16:creationId xmlns:a16="http://schemas.microsoft.com/office/drawing/2014/main" id="{FF544080-9CC6-8548-A7F1-B30A38D2CCCA}"/>
                </a:ext>
              </a:extLst>
            </p:cNvPr>
            <p:cNvSpPr/>
            <p:nvPr/>
          </p:nvSpPr>
          <p:spPr>
            <a:xfrm>
              <a:off x="7741622" y="0"/>
              <a:ext cx="1486974" cy="6858000"/>
            </a:xfrm>
            <a:prstGeom prst="rect">
              <a:avLst/>
            </a:prstGeom>
            <a:solidFill>
              <a:srgbClr val="9831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a:extLst>
                <a:ext uri="{FF2B5EF4-FFF2-40B4-BE49-F238E27FC236}">
                  <a16:creationId xmlns:a16="http://schemas.microsoft.com/office/drawing/2014/main" id="{91F32D45-EF3E-C7DB-F375-B2C3B909ED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7941218" y="3444320"/>
              <a:ext cx="1064554" cy="2499280"/>
            </a:xfrm>
            <a:prstGeom prst="rect">
              <a:avLst/>
            </a:prstGeom>
          </p:spPr>
        </p:pic>
        <p:sp>
          <p:nvSpPr>
            <p:cNvPr id="12" name="TextBox 11">
              <a:extLst>
                <a:ext uri="{FF2B5EF4-FFF2-40B4-BE49-F238E27FC236}">
                  <a16:creationId xmlns:a16="http://schemas.microsoft.com/office/drawing/2014/main" id="{4A8AA00C-615F-83D7-11E4-378A0294A094}"/>
                </a:ext>
              </a:extLst>
            </p:cNvPr>
            <p:cNvSpPr txBox="1"/>
            <p:nvPr/>
          </p:nvSpPr>
          <p:spPr>
            <a:xfrm>
              <a:off x="7403218" y="5974735"/>
              <a:ext cx="2163782" cy="523220"/>
            </a:xfrm>
            <a:prstGeom prst="rect">
              <a:avLst/>
            </a:prstGeom>
            <a:noFill/>
          </p:spPr>
          <p:txBody>
            <a:bodyPr wrap="square" rtlCol="0">
              <a:spAutoFit/>
            </a:bodyPr>
            <a:lstStyle/>
            <a:p>
              <a:pPr algn="ctr"/>
              <a:r>
                <a:rPr lang="ru-RU" sz="1400" b="1" dirty="0">
                  <a:solidFill>
                    <a:schemeClr val="bg1"/>
                  </a:solidFill>
                  <a:latin typeface="Arial Narrow" panose="020B0606020202030204" pitchFamily="34" charset="0"/>
                </a:rPr>
                <a:t>ВОЗВРАЩЕНИЕ</a:t>
              </a:r>
              <a:br>
                <a:rPr lang="ru-RU" sz="1400" b="1" dirty="0">
                  <a:solidFill>
                    <a:schemeClr val="bg1"/>
                  </a:solidFill>
                  <a:latin typeface="Arial Narrow" panose="020B0606020202030204" pitchFamily="34" charset="0"/>
                </a:rPr>
              </a:br>
              <a:r>
                <a:rPr lang="ru-RU" sz="1400" b="1" dirty="0">
                  <a:solidFill>
                    <a:schemeClr val="bg1"/>
                  </a:solidFill>
                  <a:latin typeface="Arial Narrow" panose="020B0606020202030204" pitchFamily="34" charset="0"/>
                </a:rPr>
                <a:t> К  АЛТАРЮ</a:t>
              </a:r>
            </a:p>
          </p:txBody>
        </p:sp>
      </p:grpSp>
      <p:sp>
        <p:nvSpPr>
          <p:cNvPr id="13" name="Заголовок 13">
            <a:extLst>
              <a:ext uri="{FF2B5EF4-FFF2-40B4-BE49-F238E27FC236}">
                <a16:creationId xmlns:a16="http://schemas.microsoft.com/office/drawing/2014/main" id="{9EF81D1B-9944-7101-6E27-9DD1ECA8A574}"/>
              </a:ext>
            </a:extLst>
          </p:cNvPr>
          <p:cNvSpPr>
            <a:spLocks noGrp="1"/>
          </p:cNvSpPr>
          <p:nvPr>
            <p:ph type="title"/>
          </p:nvPr>
        </p:nvSpPr>
        <p:spPr>
          <a:xfrm>
            <a:off x="628650" y="536576"/>
            <a:ext cx="7886700" cy="1325563"/>
          </a:xfrm>
        </p:spPr>
        <p:txBody>
          <a:bodyPr>
            <a:normAutofit/>
          </a:bodyPr>
          <a:lstStyle/>
          <a:p>
            <a:r>
              <a:rPr lang="ru-RU" sz="3600" b="1" dirty="0">
                <a:solidFill>
                  <a:srgbClr val="C5315B"/>
                </a:solidFill>
                <a:latin typeface="Arial Narrow" panose="020B0606020202030204" pitchFamily="34" charset="0"/>
              </a:rPr>
              <a:t>В чем мы можем быть уверенными?</a:t>
            </a:r>
          </a:p>
        </p:txBody>
      </p:sp>
      <p:sp>
        <p:nvSpPr>
          <p:cNvPr id="17" name="TextBox 16">
            <a:extLst>
              <a:ext uri="{FF2B5EF4-FFF2-40B4-BE49-F238E27FC236}">
                <a16:creationId xmlns:a16="http://schemas.microsoft.com/office/drawing/2014/main" id="{40A256D2-96C9-82FC-1F2B-01C3B8C48821}"/>
              </a:ext>
            </a:extLst>
          </p:cNvPr>
          <p:cNvSpPr txBox="1"/>
          <p:nvPr/>
        </p:nvSpPr>
        <p:spPr>
          <a:xfrm>
            <a:off x="6138491" y="4693960"/>
            <a:ext cx="3090105" cy="1938992"/>
          </a:xfrm>
          <a:prstGeom prst="rect">
            <a:avLst/>
          </a:prstGeom>
          <a:noFill/>
        </p:spPr>
        <p:txBody>
          <a:bodyPr wrap="square" rtlCol="0">
            <a:spAutoFit/>
          </a:bodyPr>
          <a:lstStyle/>
          <a:p>
            <a:r>
              <a:rPr lang="ru-RU" sz="12000" dirty="0">
                <a:solidFill>
                  <a:schemeClr val="bg1">
                    <a:lumMod val="85000"/>
                  </a:schemeClr>
                </a:solidFill>
                <a:latin typeface="Arial Black" panose="020B0A04020102020204" pitchFamily="34" charset="0"/>
              </a:rPr>
              <a:t>7</a:t>
            </a:r>
          </a:p>
        </p:txBody>
      </p:sp>
    </p:spTree>
    <p:extLst>
      <p:ext uri="{BB962C8B-B14F-4D97-AF65-F5344CB8AC3E}">
        <p14:creationId xmlns:p14="http://schemas.microsoft.com/office/powerpoint/2010/main" val="2664572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33A4A-64E7-34D9-5197-20ECA23B53A3}"/>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E750B2F9-FCF9-B26D-6F82-4F293AB191BC}"/>
              </a:ext>
            </a:extLst>
          </p:cNvPr>
          <p:cNvSpPr>
            <a:spLocks noGrp="1"/>
          </p:cNvSpPr>
          <p:nvPr>
            <p:ph idx="1"/>
          </p:nvPr>
        </p:nvSpPr>
        <p:spPr>
          <a:xfrm>
            <a:off x="628650" y="1923161"/>
            <a:ext cx="6674358" cy="1783425"/>
          </a:xfrm>
        </p:spPr>
        <p:txBody>
          <a:bodyPr>
            <a:noAutofit/>
          </a:bodyPr>
          <a:lstStyle/>
          <a:p>
            <a:r>
              <a:rPr lang="ru-GB" sz="3200" b="1" kern="0" dirty="0">
                <a:effectLst/>
                <a:latin typeface="Arial Narrow" panose="020B0604020202020204" pitchFamily="34" charset="0"/>
                <a:ea typeface="Times New Roman" panose="02020603050405020304" pitchFamily="18" charset="0"/>
                <a:cs typeface="Arial Narrow" panose="020B0604020202020204" pitchFamily="34" charset="0"/>
              </a:rPr>
              <a:t>1 Ин. 5:13</a:t>
            </a:r>
            <a:r>
              <a:rPr lang="ru-GB" sz="3200" kern="0" dirty="0">
                <a:effectLst/>
                <a:latin typeface="Arial Narrow" panose="020B0604020202020204" pitchFamily="34" charset="0"/>
                <a:ea typeface="Times New Roman" panose="02020603050405020304" pitchFamily="18" charset="0"/>
                <a:cs typeface="Arial Narrow" panose="020B0604020202020204" pitchFamily="34" charset="0"/>
              </a:rPr>
              <a:t>.</a:t>
            </a:r>
            <a:br>
              <a:rPr lang="ru-GB" sz="3200" kern="0" dirty="0">
                <a:effectLst/>
                <a:latin typeface="Arial Narrow" panose="020B0604020202020204" pitchFamily="34" charset="0"/>
                <a:ea typeface="Times New Roman" panose="02020603050405020304" pitchFamily="18" charset="0"/>
                <a:cs typeface="Arial Narrow" panose="020B0604020202020204" pitchFamily="34" charset="0"/>
              </a:rPr>
            </a:br>
            <a:endParaRPr lang="ru-GB" sz="3200" kern="100" dirty="0">
              <a:effectLst/>
              <a:latin typeface="Arial Narrow" panose="020B0604020202020204" pitchFamily="34" charset="0"/>
              <a:ea typeface="Calibri" panose="020F0502020204030204" pitchFamily="34" charset="0"/>
              <a:cs typeface="Arial Narrow" panose="020B0604020202020204" pitchFamily="34" charset="0"/>
            </a:endParaRPr>
          </a:p>
          <a:p>
            <a:pPr marL="0" indent="0">
              <a:buNone/>
            </a:pPr>
            <a:endParaRPr lang="ru-GB" sz="3200" kern="100" dirty="0">
              <a:effectLst/>
              <a:latin typeface="Arial Narrow" panose="020B0604020202020204" pitchFamily="34" charset="0"/>
              <a:ea typeface="Calibri" panose="020F0502020204030204" pitchFamily="34" charset="0"/>
              <a:cs typeface="Arial Narrow" panose="020B0604020202020204" pitchFamily="34" charset="0"/>
            </a:endParaRPr>
          </a:p>
        </p:txBody>
      </p:sp>
      <p:sp>
        <p:nvSpPr>
          <p:cNvPr id="4" name="TextBox 3">
            <a:extLst>
              <a:ext uri="{FF2B5EF4-FFF2-40B4-BE49-F238E27FC236}">
                <a16:creationId xmlns:a16="http://schemas.microsoft.com/office/drawing/2014/main" id="{8848E165-1BB0-D6E4-25CD-3567C650210B}"/>
              </a:ext>
            </a:extLst>
          </p:cNvPr>
          <p:cNvSpPr txBox="1"/>
          <p:nvPr/>
        </p:nvSpPr>
        <p:spPr>
          <a:xfrm>
            <a:off x="696032" y="4527766"/>
            <a:ext cx="6539593" cy="1383969"/>
          </a:xfrm>
          <a:prstGeom prst="rect">
            <a:avLst/>
          </a:prstGeom>
          <a:noFill/>
        </p:spPr>
        <p:txBody>
          <a:bodyPr wrap="square" rtlCol="0">
            <a:spAutoFit/>
          </a:bodyPr>
          <a:lstStyle/>
          <a:p>
            <a:pPr marL="228600" indent="-228600" defTabSz="914400">
              <a:lnSpc>
                <a:spcPct val="90000"/>
              </a:lnSpc>
              <a:spcBef>
                <a:spcPts val="1000"/>
              </a:spcBef>
              <a:buFont typeface="Arial" panose="020B0604020202020204" pitchFamily="34" charset="0"/>
              <a:buChar char="•"/>
              <a:defRPr/>
            </a:pPr>
            <a:r>
              <a:rPr kumimoji="0" lang="ru-RU" sz="2800" b="1" i="0" u="none" strike="noStrike" kern="0" cap="none" spc="0" normalizeH="0" baseline="0" noProof="0" dirty="0">
                <a:ln>
                  <a:noFill/>
                </a:ln>
                <a:solidFill>
                  <a:schemeClr val="bg2">
                    <a:lumMod val="50000"/>
                  </a:schemeClr>
                </a:solidFill>
                <a:effectLst/>
                <a:uLnTx/>
                <a:uFillTx/>
                <a:latin typeface="Arial Narrow" panose="020B0604020202020204" pitchFamily="34" charset="0"/>
                <a:ea typeface="Times New Roman" panose="02020603050405020304" pitchFamily="18" charset="0"/>
                <a:cs typeface="Arial Narrow" panose="020B0604020202020204" pitchFamily="34" charset="0"/>
              </a:rPr>
              <a:t>Вы можете быть уверены, </a:t>
            </a:r>
            <a:br>
              <a:rPr kumimoji="0" lang="ru-RU" sz="2800" b="1" i="0" u="none" strike="noStrike" kern="0" cap="none" spc="0" normalizeH="0" baseline="0" noProof="0" dirty="0">
                <a:ln>
                  <a:noFill/>
                </a:ln>
                <a:solidFill>
                  <a:schemeClr val="bg2">
                    <a:lumMod val="50000"/>
                  </a:schemeClr>
                </a:solidFill>
                <a:effectLst/>
                <a:uLnTx/>
                <a:uFillTx/>
                <a:latin typeface="Arial Narrow" panose="020B0604020202020204" pitchFamily="34" charset="0"/>
                <a:ea typeface="Times New Roman" panose="02020603050405020304" pitchFamily="18" charset="0"/>
                <a:cs typeface="Arial Narrow" panose="020B0604020202020204" pitchFamily="34" charset="0"/>
              </a:rPr>
            </a:br>
            <a:r>
              <a:rPr kumimoji="0" lang="ru-RU" sz="2800" i="0" u="none" strike="noStrike" kern="0" cap="none" spc="0" normalizeH="0" baseline="0" noProof="0" dirty="0">
                <a:ln>
                  <a:noFill/>
                </a:ln>
                <a:solidFill>
                  <a:schemeClr val="bg2">
                    <a:lumMod val="50000"/>
                  </a:schemeClr>
                </a:solidFill>
                <a:effectLst/>
                <a:uLnTx/>
                <a:uFillTx/>
                <a:latin typeface="Arial Narrow" panose="020B0604020202020204" pitchFamily="34" charset="0"/>
                <a:ea typeface="Times New Roman" panose="02020603050405020304" pitchFamily="18" charset="0"/>
                <a:cs typeface="Arial Narrow" panose="020B0604020202020204" pitchFamily="34" charset="0"/>
              </a:rPr>
              <a:t>что Иисус дарует вам вечную жизнь. </a:t>
            </a:r>
          </a:p>
          <a:p>
            <a:pPr marL="228600" indent="-228600" defTabSz="914400">
              <a:lnSpc>
                <a:spcPct val="90000"/>
              </a:lnSpc>
              <a:spcBef>
                <a:spcPts val="1000"/>
              </a:spcBef>
              <a:buFont typeface="Arial" panose="020B0604020202020204" pitchFamily="34" charset="0"/>
              <a:buChar char="•"/>
              <a:defRPr/>
            </a:pPr>
            <a:endParaRPr lang="ru-GB" sz="2800" dirty="0">
              <a:solidFill>
                <a:schemeClr val="bg2">
                  <a:lumMod val="50000"/>
                </a:schemeClr>
              </a:solidFill>
              <a:latin typeface="Arial Narrow" panose="020B0604020202020204" pitchFamily="34" charset="0"/>
              <a:cs typeface="Arial Narrow" panose="020B0604020202020204" pitchFamily="34" charset="0"/>
            </a:endParaRPr>
          </a:p>
        </p:txBody>
      </p:sp>
      <p:grpSp>
        <p:nvGrpSpPr>
          <p:cNvPr id="9" name="Группа 8">
            <a:extLst>
              <a:ext uri="{FF2B5EF4-FFF2-40B4-BE49-F238E27FC236}">
                <a16:creationId xmlns:a16="http://schemas.microsoft.com/office/drawing/2014/main" id="{5A34F28E-2799-5643-341C-B4D6BE079C6C}"/>
              </a:ext>
            </a:extLst>
          </p:cNvPr>
          <p:cNvGrpSpPr/>
          <p:nvPr/>
        </p:nvGrpSpPr>
        <p:grpSpPr>
          <a:xfrm>
            <a:off x="7403218" y="0"/>
            <a:ext cx="2163782" cy="6858000"/>
            <a:chOff x="7403218" y="0"/>
            <a:chExt cx="2163782" cy="6858000"/>
          </a:xfrm>
        </p:grpSpPr>
        <p:sp>
          <p:nvSpPr>
            <p:cNvPr id="10" name="Прямоугольник 9">
              <a:extLst>
                <a:ext uri="{FF2B5EF4-FFF2-40B4-BE49-F238E27FC236}">
                  <a16:creationId xmlns:a16="http://schemas.microsoft.com/office/drawing/2014/main" id="{B4469103-50C9-9CE9-B63C-2217FDB8BA3B}"/>
                </a:ext>
              </a:extLst>
            </p:cNvPr>
            <p:cNvSpPr/>
            <p:nvPr/>
          </p:nvSpPr>
          <p:spPr>
            <a:xfrm>
              <a:off x="7741622" y="0"/>
              <a:ext cx="1486974" cy="6858000"/>
            </a:xfrm>
            <a:prstGeom prst="rect">
              <a:avLst/>
            </a:prstGeom>
            <a:solidFill>
              <a:srgbClr val="9831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a:extLst>
                <a:ext uri="{FF2B5EF4-FFF2-40B4-BE49-F238E27FC236}">
                  <a16:creationId xmlns:a16="http://schemas.microsoft.com/office/drawing/2014/main" id="{9E3B60B2-1109-2EEC-AF3B-8D2E33587E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7941218" y="3444320"/>
              <a:ext cx="1064554" cy="2499280"/>
            </a:xfrm>
            <a:prstGeom prst="rect">
              <a:avLst/>
            </a:prstGeom>
          </p:spPr>
        </p:pic>
        <p:sp>
          <p:nvSpPr>
            <p:cNvPr id="12" name="TextBox 11">
              <a:extLst>
                <a:ext uri="{FF2B5EF4-FFF2-40B4-BE49-F238E27FC236}">
                  <a16:creationId xmlns:a16="http://schemas.microsoft.com/office/drawing/2014/main" id="{2F0D6B26-5397-CA4A-C07D-3CD3920F35D5}"/>
                </a:ext>
              </a:extLst>
            </p:cNvPr>
            <p:cNvSpPr txBox="1"/>
            <p:nvPr/>
          </p:nvSpPr>
          <p:spPr>
            <a:xfrm>
              <a:off x="7403218" y="5974735"/>
              <a:ext cx="2163782" cy="523220"/>
            </a:xfrm>
            <a:prstGeom prst="rect">
              <a:avLst/>
            </a:prstGeom>
            <a:noFill/>
          </p:spPr>
          <p:txBody>
            <a:bodyPr wrap="square" rtlCol="0">
              <a:spAutoFit/>
            </a:bodyPr>
            <a:lstStyle/>
            <a:p>
              <a:pPr algn="ctr"/>
              <a:r>
                <a:rPr lang="ru-RU" sz="1400" b="1" dirty="0">
                  <a:solidFill>
                    <a:schemeClr val="bg1"/>
                  </a:solidFill>
                  <a:latin typeface="Arial Narrow" panose="020B0606020202030204" pitchFamily="34" charset="0"/>
                </a:rPr>
                <a:t>ВОЗВРАЩЕНИЕ</a:t>
              </a:r>
              <a:br>
                <a:rPr lang="ru-RU" sz="1400" b="1" dirty="0">
                  <a:solidFill>
                    <a:schemeClr val="bg1"/>
                  </a:solidFill>
                  <a:latin typeface="Arial Narrow" panose="020B0606020202030204" pitchFamily="34" charset="0"/>
                </a:rPr>
              </a:br>
              <a:r>
                <a:rPr lang="ru-RU" sz="1400" b="1" dirty="0">
                  <a:solidFill>
                    <a:schemeClr val="bg1"/>
                  </a:solidFill>
                  <a:latin typeface="Arial Narrow" panose="020B0606020202030204" pitchFamily="34" charset="0"/>
                </a:rPr>
                <a:t> К  АЛТАРЮ</a:t>
              </a:r>
            </a:p>
          </p:txBody>
        </p:sp>
      </p:grpSp>
      <p:sp>
        <p:nvSpPr>
          <p:cNvPr id="13" name="Заголовок 13">
            <a:extLst>
              <a:ext uri="{FF2B5EF4-FFF2-40B4-BE49-F238E27FC236}">
                <a16:creationId xmlns:a16="http://schemas.microsoft.com/office/drawing/2014/main" id="{E6CC7C84-EA20-D4B9-D87F-BFA94DFA072D}"/>
              </a:ext>
            </a:extLst>
          </p:cNvPr>
          <p:cNvSpPr>
            <a:spLocks noGrp="1"/>
          </p:cNvSpPr>
          <p:nvPr>
            <p:ph type="title"/>
          </p:nvPr>
        </p:nvSpPr>
        <p:spPr>
          <a:xfrm>
            <a:off x="628650" y="536576"/>
            <a:ext cx="7886700" cy="1325563"/>
          </a:xfrm>
        </p:spPr>
        <p:txBody>
          <a:bodyPr>
            <a:normAutofit/>
          </a:bodyPr>
          <a:lstStyle/>
          <a:p>
            <a:r>
              <a:rPr lang="ru-RU" sz="3600" b="1" dirty="0">
                <a:solidFill>
                  <a:srgbClr val="C5315B"/>
                </a:solidFill>
                <a:latin typeface="Arial Narrow" panose="020B0606020202030204" pitchFamily="34" charset="0"/>
              </a:rPr>
              <a:t>В чем мы можем быть уверенными</a:t>
            </a:r>
          </a:p>
        </p:txBody>
      </p:sp>
      <p:cxnSp>
        <p:nvCxnSpPr>
          <p:cNvPr id="14" name="Прямая соединительная линия 13">
            <a:extLst>
              <a:ext uri="{FF2B5EF4-FFF2-40B4-BE49-F238E27FC236}">
                <a16:creationId xmlns:a16="http://schemas.microsoft.com/office/drawing/2014/main" id="{E1D8CF8B-707F-0998-0183-A0A1C180765F}"/>
              </a:ext>
            </a:extLst>
          </p:cNvPr>
          <p:cNvCxnSpPr>
            <a:cxnSpLocks/>
          </p:cNvCxnSpPr>
          <p:nvPr/>
        </p:nvCxnSpPr>
        <p:spPr>
          <a:xfrm>
            <a:off x="868680" y="4297680"/>
            <a:ext cx="3703320" cy="20681"/>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2751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991E7-59D0-7E97-D727-5CF8F9EAE254}"/>
            </a:ext>
          </a:extLst>
        </p:cNvPr>
        <p:cNvGrpSpPr/>
        <p:nvPr/>
      </p:nvGrpSpPr>
      <p:grpSpPr>
        <a:xfrm>
          <a:off x="0" y="0"/>
          <a:ext cx="0" cy="0"/>
          <a:chOff x="0" y="0"/>
          <a:chExt cx="0" cy="0"/>
        </a:xfrm>
      </p:grpSpPr>
      <p:grpSp>
        <p:nvGrpSpPr>
          <p:cNvPr id="9" name="Группа 8">
            <a:extLst>
              <a:ext uri="{FF2B5EF4-FFF2-40B4-BE49-F238E27FC236}">
                <a16:creationId xmlns:a16="http://schemas.microsoft.com/office/drawing/2014/main" id="{C6374AB4-33A6-E478-BB63-64768AF60AFD}"/>
              </a:ext>
            </a:extLst>
          </p:cNvPr>
          <p:cNvGrpSpPr/>
          <p:nvPr/>
        </p:nvGrpSpPr>
        <p:grpSpPr>
          <a:xfrm>
            <a:off x="7403218" y="0"/>
            <a:ext cx="2163782" cy="6858000"/>
            <a:chOff x="7403218" y="0"/>
            <a:chExt cx="2163782" cy="6858000"/>
          </a:xfrm>
        </p:grpSpPr>
        <p:sp>
          <p:nvSpPr>
            <p:cNvPr id="10" name="Прямоугольник 9">
              <a:extLst>
                <a:ext uri="{FF2B5EF4-FFF2-40B4-BE49-F238E27FC236}">
                  <a16:creationId xmlns:a16="http://schemas.microsoft.com/office/drawing/2014/main" id="{8B91B969-D48C-D5AC-BC95-F50BC795C519}"/>
                </a:ext>
              </a:extLst>
            </p:cNvPr>
            <p:cNvSpPr/>
            <p:nvPr/>
          </p:nvSpPr>
          <p:spPr>
            <a:xfrm>
              <a:off x="7741622" y="0"/>
              <a:ext cx="1486974" cy="6858000"/>
            </a:xfrm>
            <a:prstGeom prst="rect">
              <a:avLst/>
            </a:prstGeom>
            <a:solidFill>
              <a:srgbClr val="9831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a:extLst>
                <a:ext uri="{FF2B5EF4-FFF2-40B4-BE49-F238E27FC236}">
                  <a16:creationId xmlns:a16="http://schemas.microsoft.com/office/drawing/2014/main" id="{DC425BC7-F921-4C74-8108-90877D2EFD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7941218" y="3444320"/>
              <a:ext cx="1064554" cy="2499280"/>
            </a:xfrm>
            <a:prstGeom prst="rect">
              <a:avLst/>
            </a:prstGeom>
          </p:spPr>
        </p:pic>
        <p:sp>
          <p:nvSpPr>
            <p:cNvPr id="12" name="TextBox 11">
              <a:extLst>
                <a:ext uri="{FF2B5EF4-FFF2-40B4-BE49-F238E27FC236}">
                  <a16:creationId xmlns:a16="http://schemas.microsoft.com/office/drawing/2014/main" id="{B9CA2369-C623-39D6-7FBA-329979AB68EB}"/>
                </a:ext>
              </a:extLst>
            </p:cNvPr>
            <p:cNvSpPr txBox="1"/>
            <p:nvPr/>
          </p:nvSpPr>
          <p:spPr>
            <a:xfrm>
              <a:off x="7403218" y="5974735"/>
              <a:ext cx="2163782" cy="523220"/>
            </a:xfrm>
            <a:prstGeom prst="rect">
              <a:avLst/>
            </a:prstGeom>
            <a:noFill/>
          </p:spPr>
          <p:txBody>
            <a:bodyPr wrap="square" rtlCol="0">
              <a:spAutoFit/>
            </a:bodyPr>
            <a:lstStyle/>
            <a:p>
              <a:pPr algn="ctr"/>
              <a:r>
                <a:rPr lang="ru-RU" sz="1400" b="1" dirty="0">
                  <a:solidFill>
                    <a:schemeClr val="bg1"/>
                  </a:solidFill>
                  <a:latin typeface="Arial Narrow" panose="020B0606020202030204" pitchFamily="34" charset="0"/>
                </a:rPr>
                <a:t>ВОЗВРАЩЕНИЕ</a:t>
              </a:r>
              <a:br>
                <a:rPr lang="ru-RU" sz="1400" b="1" dirty="0">
                  <a:solidFill>
                    <a:schemeClr val="bg1"/>
                  </a:solidFill>
                  <a:latin typeface="Arial Narrow" panose="020B0606020202030204" pitchFamily="34" charset="0"/>
                </a:rPr>
              </a:br>
              <a:r>
                <a:rPr lang="ru-RU" sz="1400" b="1" dirty="0">
                  <a:solidFill>
                    <a:schemeClr val="bg1"/>
                  </a:solidFill>
                  <a:latin typeface="Arial Narrow" panose="020B0606020202030204" pitchFamily="34" charset="0"/>
                </a:rPr>
                <a:t> К  АЛТАРЮ</a:t>
              </a:r>
            </a:p>
          </p:txBody>
        </p:sp>
      </p:grpSp>
      <p:sp>
        <p:nvSpPr>
          <p:cNvPr id="13" name="Заголовок 13">
            <a:extLst>
              <a:ext uri="{FF2B5EF4-FFF2-40B4-BE49-F238E27FC236}">
                <a16:creationId xmlns:a16="http://schemas.microsoft.com/office/drawing/2014/main" id="{99FE6BA4-C9BB-FBFF-A412-D94BEA0713CC}"/>
              </a:ext>
            </a:extLst>
          </p:cNvPr>
          <p:cNvSpPr>
            <a:spLocks noGrp="1"/>
          </p:cNvSpPr>
          <p:nvPr>
            <p:ph type="title"/>
          </p:nvPr>
        </p:nvSpPr>
        <p:spPr>
          <a:xfrm>
            <a:off x="628650" y="179070"/>
            <a:ext cx="7886700" cy="1325563"/>
          </a:xfrm>
        </p:spPr>
        <p:txBody>
          <a:bodyPr>
            <a:normAutofit/>
          </a:bodyPr>
          <a:lstStyle/>
          <a:p>
            <a:r>
              <a:rPr lang="en-US" sz="7200" kern="0" dirty="0">
                <a:solidFill>
                  <a:srgbClr val="983152"/>
                </a:solidFill>
                <a:latin typeface="Arial Black" panose="020B0A04020102020204" pitchFamily="34" charset="0"/>
                <a:ea typeface="Calibri" panose="020F0502020204030204" pitchFamily="34" charset="0"/>
                <a:cs typeface="Times New Roman" panose="02020603050405020304" pitchFamily="18" charset="0"/>
              </a:rPr>
              <a:t>,,</a:t>
            </a:r>
            <a:endParaRPr lang="ru-RU" sz="7200" b="1" dirty="0">
              <a:solidFill>
                <a:srgbClr val="C5315B"/>
              </a:solidFill>
              <a:latin typeface="Arial Narrow" panose="020B0606020202030204" pitchFamily="34" charset="0"/>
            </a:endParaRPr>
          </a:p>
        </p:txBody>
      </p:sp>
      <p:sp>
        <p:nvSpPr>
          <p:cNvPr id="5" name="Объект 4">
            <a:extLst>
              <a:ext uri="{FF2B5EF4-FFF2-40B4-BE49-F238E27FC236}">
                <a16:creationId xmlns:a16="http://schemas.microsoft.com/office/drawing/2014/main" id="{1CB6A647-412F-E54D-9BC4-6E6DAD79D854}"/>
              </a:ext>
            </a:extLst>
          </p:cNvPr>
          <p:cNvSpPr>
            <a:spLocks noGrp="1"/>
          </p:cNvSpPr>
          <p:nvPr>
            <p:ph idx="1"/>
          </p:nvPr>
        </p:nvSpPr>
        <p:spPr>
          <a:xfrm>
            <a:off x="628650" y="1688465"/>
            <a:ext cx="6551744" cy="4351338"/>
          </a:xfrm>
        </p:spPr>
        <p:txBody>
          <a:bodyPr>
            <a:normAutofit/>
          </a:bodyPr>
          <a:lstStyle/>
          <a:p>
            <a:pPr indent="0">
              <a:buNone/>
            </a:pPr>
            <a:r>
              <a:rPr lang="ru-RU" sz="3000" b="0" i="0" dirty="0">
                <a:solidFill>
                  <a:srgbClr val="315A6C"/>
                </a:solidFill>
                <a:effectLst/>
                <a:latin typeface="Arial Narrow" panose="020B0606020202030204" pitchFamily="34" charset="0"/>
              </a:rPr>
              <a:t>«Каким бы полным ни было наше посвящение при обращении, оно не принесет нам никакой пользы, </a:t>
            </a:r>
            <a:r>
              <a:rPr lang="ru-RU" sz="3000" b="1" i="0" dirty="0">
                <a:solidFill>
                  <a:srgbClr val="315A6C"/>
                </a:solidFill>
                <a:effectLst/>
                <a:latin typeface="Arial Narrow" panose="020B0606020202030204" pitchFamily="34" charset="0"/>
              </a:rPr>
              <a:t>если не будет возобновляемо ежедневно»</a:t>
            </a:r>
            <a:r>
              <a:rPr lang="en-US" sz="3000" b="0" i="0" dirty="0">
                <a:solidFill>
                  <a:srgbClr val="315A6C"/>
                </a:solidFill>
                <a:effectLst/>
                <a:latin typeface="Arial Narrow" panose="020B0606020202030204" pitchFamily="34" charset="0"/>
              </a:rPr>
              <a:t> </a:t>
            </a:r>
            <a:br>
              <a:rPr lang="en-US" sz="3000" b="0" i="0" dirty="0">
                <a:solidFill>
                  <a:srgbClr val="315A6C"/>
                </a:solidFill>
                <a:effectLst/>
                <a:latin typeface="Arial Narrow" panose="020B0606020202030204" pitchFamily="34" charset="0"/>
              </a:rPr>
            </a:br>
            <a:endParaRPr lang="en-US" sz="3000" b="0" i="0" dirty="0">
              <a:solidFill>
                <a:srgbClr val="315A6C"/>
              </a:solidFill>
              <a:effectLst/>
              <a:latin typeface="Arial Narrow" panose="020B0606020202030204" pitchFamily="34" charset="0"/>
            </a:endParaRPr>
          </a:p>
          <a:p>
            <a:pPr indent="0">
              <a:buNone/>
            </a:pPr>
            <a:r>
              <a:rPr lang="ru-RU" sz="2400" b="0" i="0" dirty="0">
                <a:solidFill>
                  <a:srgbClr val="315A6C"/>
                </a:solidFill>
                <a:effectLst/>
                <a:latin typeface="Arial Narrow" panose="020B0606020202030204" pitchFamily="34" charset="0"/>
              </a:rPr>
              <a:t>(Е. Уайт. Ревью энд Геральд, 6 янв. 1885 г.). </a:t>
            </a:r>
            <a:endParaRPr lang="ru-RU" sz="2400" dirty="0">
              <a:latin typeface="Arial Narrow" panose="020B0606020202030204" pitchFamily="34" charset="0"/>
            </a:endParaRPr>
          </a:p>
        </p:txBody>
      </p:sp>
    </p:spTree>
    <p:extLst>
      <p:ext uri="{BB962C8B-B14F-4D97-AF65-F5344CB8AC3E}">
        <p14:creationId xmlns:p14="http://schemas.microsoft.com/office/powerpoint/2010/main" val="1199030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F407E-4A2F-6DBD-D8F8-7F78CBD9964F}"/>
            </a:ext>
          </a:extLst>
        </p:cNvPr>
        <p:cNvGrpSpPr/>
        <p:nvPr/>
      </p:nvGrpSpPr>
      <p:grpSpPr>
        <a:xfrm>
          <a:off x="0" y="0"/>
          <a:ext cx="0" cy="0"/>
          <a:chOff x="0" y="0"/>
          <a:chExt cx="0" cy="0"/>
        </a:xfrm>
      </p:grpSpPr>
      <p:grpSp>
        <p:nvGrpSpPr>
          <p:cNvPr id="9" name="Группа 8">
            <a:extLst>
              <a:ext uri="{FF2B5EF4-FFF2-40B4-BE49-F238E27FC236}">
                <a16:creationId xmlns:a16="http://schemas.microsoft.com/office/drawing/2014/main" id="{9088DA9E-2FAA-5DD4-5ACF-E1A4C29BD4FE}"/>
              </a:ext>
            </a:extLst>
          </p:cNvPr>
          <p:cNvGrpSpPr/>
          <p:nvPr/>
        </p:nvGrpSpPr>
        <p:grpSpPr>
          <a:xfrm>
            <a:off x="7403218" y="0"/>
            <a:ext cx="2163782" cy="6858000"/>
            <a:chOff x="7403218" y="0"/>
            <a:chExt cx="2163782" cy="6858000"/>
          </a:xfrm>
        </p:grpSpPr>
        <p:sp>
          <p:nvSpPr>
            <p:cNvPr id="10" name="Прямоугольник 9">
              <a:extLst>
                <a:ext uri="{FF2B5EF4-FFF2-40B4-BE49-F238E27FC236}">
                  <a16:creationId xmlns:a16="http://schemas.microsoft.com/office/drawing/2014/main" id="{BF0305AB-3040-C724-7A71-B4F1D718C31D}"/>
                </a:ext>
              </a:extLst>
            </p:cNvPr>
            <p:cNvSpPr/>
            <p:nvPr/>
          </p:nvSpPr>
          <p:spPr>
            <a:xfrm>
              <a:off x="7741622" y="0"/>
              <a:ext cx="1486974" cy="6858000"/>
            </a:xfrm>
            <a:prstGeom prst="rect">
              <a:avLst/>
            </a:prstGeom>
            <a:solidFill>
              <a:srgbClr val="9831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a:extLst>
                <a:ext uri="{FF2B5EF4-FFF2-40B4-BE49-F238E27FC236}">
                  <a16:creationId xmlns:a16="http://schemas.microsoft.com/office/drawing/2014/main" id="{80A03B07-7BE9-4A87-998D-CB52C1E834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7941218" y="3444320"/>
              <a:ext cx="1064554" cy="2499280"/>
            </a:xfrm>
            <a:prstGeom prst="rect">
              <a:avLst/>
            </a:prstGeom>
          </p:spPr>
        </p:pic>
        <p:sp>
          <p:nvSpPr>
            <p:cNvPr id="12" name="TextBox 11">
              <a:extLst>
                <a:ext uri="{FF2B5EF4-FFF2-40B4-BE49-F238E27FC236}">
                  <a16:creationId xmlns:a16="http://schemas.microsoft.com/office/drawing/2014/main" id="{B8766DEB-F898-763C-3AB1-993DB989F1E0}"/>
                </a:ext>
              </a:extLst>
            </p:cNvPr>
            <p:cNvSpPr txBox="1"/>
            <p:nvPr/>
          </p:nvSpPr>
          <p:spPr>
            <a:xfrm>
              <a:off x="7403218" y="5974735"/>
              <a:ext cx="2163782" cy="523220"/>
            </a:xfrm>
            <a:prstGeom prst="rect">
              <a:avLst/>
            </a:prstGeom>
            <a:noFill/>
          </p:spPr>
          <p:txBody>
            <a:bodyPr wrap="square" rtlCol="0">
              <a:spAutoFit/>
            </a:bodyPr>
            <a:lstStyle/>
            <a:p>
              <a:pPr algn="ctr"/>
              <a:r>
                <a:rPr lang="ru-RU" sz="1400" b="1" dirty="0">
                  <a:solidFill>
                    <a:schemeClr val="bg1"/>
                  </a:solidFill>
                  <a:latin typeface="Arial Narrow" panose="020B0606020202030204" pitchFamily="34" charset="0"/>
                </a:rPr>
                <a:t>ВОЗВРАЩЕНИЕ</a:t>
              </a:r>
              <a:br>
                <a:rPr lang="ru-RU" sz="1400" b="1" dirty="0">
                  <a:solidFill>
                    <a:schemeClr val="bg1"/>
                  </a:solidFill>
                  <a:latin typeface="Arial Narrow" panose="020B0606020202030204" pitchFamily="34" charset="0"/>
                </a:rPr>
              </a:br>
              <a:r>
                <a:rPr lang="ru-RU" sz="1400" b="1" dirty="0">
                  <a:solidFill>
                    <a:schemeClr val="bg1"/>
                  </a:solidFill>
                  <a:latin typeface="Arial Narrow" panose="020B0606020202030204" pitchFamily="34" charset="0"/>
                </a:rPr>
                <a:t> К  АЛТАРЮ</a:t>
              </a:r>
            </a:p>
          </p:txBody>
        </p:sp>
      </p:grpSp>
      <p:sp>
        <p:nvSpPr>
          <p:cNvPr id="13" name="Заголовок 13">
            <a:extLst>
              <a:ext uri="{FF2B5EF4-FFF2-40B4-BE49-F238E27FC236}">
                <a16:creationId xmlns:a16="http://schemas.microsoft.com/office/drawing/2014/main" id="{3B9EEB49-5066-A640-84C3-E0CDAE1AAB6D}"/>
              </a:ext>
            </a:extLst>
          </p:cNvPr>
          <p:cNvSpPr>
            <a:spLocks noGrp="1"/>
          </p:cNvSpPr>
          <p:nvPr>
            <p:ph type="title"/>
          </p:nvPr>
        </p:nvSpPr>
        <p:spPr>
          <a:xfrm>
            <a:off x="628650" y="179070"/>
            <a:ext cx="7886700" cy="1325563"/>
          </a:xfrm>
        </p:spPr>
        <p:txBody>
          <a:bodyPr>
            <a:normAutofit/>
          </a:bodyPr>
          <a:lstStyle/>
          <a:p>
            <a:r>
              <a:rPr lang="en-US" sz="7200" kern="0" dirty="0">
                <a:solidFill>
                  <a:srgbClr val="983152"/>
                </a:solidFill>
                <a:latin typeface="Arial Black" panose="020B0A04020102020204" pitchFamily="34" charset="0"/>
                <a:ea typeface="Calibri" panose="020F0502020204030204" pitchFamily="34" charset="0"/>
                <a:cs typeface="Times New Roman" panose="02020603050405020304" pitchFamily="18" charset="0"/>
              </a:rPr>
              <a:t>,,</a:t>
            </a:r>
            <a:endParaRPr lang="ru-RU" sz="7200" b="1" dirty="0">
              <a:solidFill>
                <a:srgbClr val="C5315B"/>
              </a:solidFill>
              <a:latin typeface="Arial Narrow" panose="020B0606020202030204" pitchFamily="34" charset="0"/>
            </a:endParaRPr>
          </a:p>
        </p:txBody>
      </p:sp>
      <p:sp>
        <p:nvSpPr>
          <p:cNvPr id="5" name="Объект 4">
            <a:extLst>
              <a:ext uri="{FF2B5EF4-FFF2-40B4-BE49-F238E27FC236}">
                <a16:creationId xmlns:a16="http://schemas.microsoft.com/office/drawing/2014/main" id="{9E4F66F3-8DE9-D9FD-6EE8-58CBB4B1C080}"/>
              </a:ext>
            </a:extLst>
          </p:cNvPr>
          <p:cNvSpPr>
            <a:spLocks noGrp="1"/>
          </p:cNvSpPr>
          <p:nvPr>
            <p:ph idx="1"/>
          </p:nvPr>
        </p:nvSpPr>
        <p:spPr>
          <a:xfrm>
            <a:off x="628650" y="1688465"/>
            <a:ext cx="6551744" cy="4351338"/>
          </a:xfrm>
        </p:spPr>
        <p:txBody>
          <a:bodyPr>
            <a:normAutofit/>
          </a:bodyPr>
          <a:lstStyle/>
          <a:p>
            <a:pPr indent="0">
              <a:buNone/>
            </a:pPr>
            <a:r>
              <a:rPr lang="ru-RU" b="0" i="0" dirty="0">
                <a:solidFill>
                  <a:srgbClr val="315A6C"/>
                </a:solidFill>
                <a:effectLst/>
                <a:latin typeface="Arial Narrow" panose="020B0606020202030204" pitchFamily="34" charset="0"/>
              </a:rPr>
              <a:t> Если взоры постоянно обращены ко Христу, действие Духа продолжается до тех пор, </a:t>
            </a:r>
            <a:r>
              <a:rPr lang="ru-RU" b="1" i="0" dirty="0">
                <a:solidFill>
                  <a:srgbClr val="315A6C"/>
                </a:solidFill>
                <a:effectLst/>
                <a:latin typeface="Arial Narrow" panose="020B0606020202030204" pitchFamily="34" charset="0"/>
              </a:rPr>
              <a:t>пока в душе такого человека не отразится Его образ» </a:t>
            </a:r>
            <a:r>
              <a:rPr lang="ru-RU" b="0" i="0" dirty="0">
                <a:solidFill>
                  <a:srgbClr val="315A6C"/>
                </a:solidFill>
                <a:effectLst/>
                <a:latin typeface="Arial Narrow" panose="020B0606020202030204" pitchFamily="34" charset="0"/>
              </a:rPr>
              <a:t>(Желание веков, с. 302).</a:t>
            </a:r>
            <a:endParaRPr lang="ru-RU" dirty="0">
              <a:latin typeface="Arial Narrow" panose="020B0606020202030204" pitchFamily="34" charset="0"/>
            </a:endParaRPr>
          </a:p>
        </p:txBody>
      </p:sp>
    </p:spTree>
    <p:extLst>
      <p:ext uri="{BB962C8B-B14F-4D97-AF65-F5344CB8AC3E}">
        <p14:creationId xmlns:p14="http://schemas.microsoft.com/office/powerpoint/2010/main" val="3771642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D7F5A-29F4-D66A-CFFA-6E89364C91B1}"/>
            </a:ext>
          </a:extLst>
        </p:cNvPr>
        <p:cNvGrpSpPr/>
        <p:nvPr/>
      </p:nvGrpSpPr>
      <p:grpSpPr>
        <a:xfrm>
          <a:off x="0" y="0"/>
          <a:ext cx="0" cy="0"/>
          <a:chOff x="0" y="0"/>
          <a:chExt cx="0" cy="0"/>
        </a:xfrm>
      </p:grpSpPr>
      <p:grpSp>
        <p:nvGrpSpPr>
          <p:cNvPr id="9" name="Группа 8">
            <a:extLst>
              <a:ext uri="{FF2B5EF4-FFF2-40B4-BE49-F238E27FC236}">
                <a16:creationId xmlns:a16="http://schemas.microsoft.com/office/drawing/2014/main" id="{5EECEBF7-F21B-F2E2-0F94-6F9A54FC80AF}"/>
              </a:ext>
            </a:extLst>
          </p:cNvPr>
          <p:cNvGrpSpPr/>
          <p:nvPr/>
        </p:nvGrpSpPr>
        <p:grpSpPr>
          <a:xfrm>
            <a:off x="7403218" y="0"/>
            <a:ext cx="2163782" cy="6858000"/>
            <a:chOff x="7403218" y="0"/>
            <a:chExt cx="2163782" cy="6858000"/>
          </a:xfrm>
        </p:grpSpPr>
        <p:sp>
          <p:nvSpPr>
            <p:cNvPr id="10" name="Прямоугольник 9">
              <a:extLst>
                <a:ext uri="{FF2B5EF4-FFF2-40B4-BE49-F238E27FC236}">
                  <a16:creationId xmlns:a16="http://schemas.microsoft.com/office/drawing/2014/main" id="{3AD94AAD-202C-5833-9756-2CCE697F40E7}"/>
                </a:ext>
              </a:extLst>
            </p:cNvPr>
            <p:cNvSpPr/>
            <p:nvPr/>
          </p:nvSpPr>
          <p:spPr>
            <a:xfrm>
              <a:off x="7741622" y="0"/>
              <a:ext cx="1486974" cy="6858000"/>
            </a:xfrm>
            <a:prstGeom prst="rect">
              <a:avLst/>
            </a:prstGeom>
            <a:solidFill>
              <a:srgbClr val="9831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a:extLst>
                <a:ext uri="{FF2B5EF4-FFF2-40B4-BE49-F238E27FC236}">
                  <a16:creationId xmlns:a16="http://schemas.microsoft.com/office/drawing/2014/main" id="{3E9D1860-226D-050F-2B3D-918F647B8E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7941218" y="3444320"/>
              <a:ext cx="1064554" cy="2499280"/>
            </a:xfrm>
            <a:prstGeom prst="rect">
              <a:avLst/>
            </a:prstGeom>
          </p:spPr>
        </p:pic>
        <p:sp>
          <p:nvSpPr>
            <p:cNvPr id="12" name="TextBox 11">
              <a:extLst>
                <a:ext uri="{FF2B5EF4-FFF2-40B4-BE49-F238E27FC236}">
                  <a16:creationId xmlns:a16="http://schemas.microsoft.com/office/drawing/2014/main" id="{B861157F-69BC-22F6-382A-3E93890259F4}"/>
                </a:ext>
              </a:extLst>
            </p:cNvPr>
            <p:cNvSpPr txBox="1"/>
            <p:nvPr/>
          </p:nvSpPr>
          <p:spPr>
            <a:xfrm>
              <a:off x="7403218" y="5974735"/>
              <a:ext cx="2163782" cy="523220"/>
            </a:xfrm>
            <a:prstGeom prst="rect">
              <a:avLst/>
            </a:prstGeom>
            <a:noFill/>
          </p:spPr>
          <p:txBody>
            <a:bodyPr wrap="square" rtlCol="0">
              <a:spAutoFit/>
            </a:bodyPr>
            <a:lstStyle/>
            <a:p>
              <a:pPr algn="ctr"/>
              <a:r>
                <a:rPr lang="ru-RU" sz="1400" b="1" dirty="0">
                  <a:solidFill>
                    <a:schemeClr val="bg1"/>
                  </a:solidFill>
                  <a:latin typeface="Arial Narrow" panose="020B0606020202030204" pitchFamily="34" charset="0"/>
                </a:rPr>
                <a:t>ВОЗВРАЩЕНИЕ</a:t>
              </a:r>
              <a:br>
                <a:rPr lang="ru-RU" sz="1400" b="1" dirty="0">
                  <a:solidFill>
                    <a:schemeClr val="bg1"/>
                  </a:solidFill>
                  <a:latin typeface="Arial Narrow" panose="020B0606020202030204" pitchFamily="34" charset="0"/>
                </a:rPr>
              </a:br>
              <a:r>
                <a:rPr lang="ru-RU" sz="1400" b="1" dirty="0">
                  <a:solidFill>
                    <a:schemeClr val="bg1"/>
                  </a:solidFill>
                  <a:latin typeface="Arial Narrow" panose="020B0606020202030204" pitchFamily="34" charset="0"/>
                </a:rPr>
                <a:t> К  АЛТАРЮ</a:t>
              </a:r>
            </a:p>
          </p:txBody>
        </p:sp>
      </p:grpSp>
      <p:sp>
        <p:nvSpPr>
          <p:cNvPr id="13" name="Заголовок 13">
            <a:extLst>
              <a:ext uri="{FF2B5EF4-FFF2-40B4-BE49-F238E27FC236}">
                <a16:creationId xmlns:a16="http://schemas.microsoft.com/office/drawing/2014/main" id="{639DF704-7E58-0F57-51C2-109E33452F2E}"/>
              </a:ext>
            </a:extLst>
          </p:cNvPr>
          <p:cNvSpPr>
            <a:spLocks noGrp="1"/>
          </p:cNvSpPr>
          <p:nvPr>
            <p:ph type="title"/>
          </p:nvPr>
        </p:nvSpPr>
        <p:spPr>
          <a:xfrm>
            <a:off x="628650" y="179070"/>
            <a:ext cx="7886700" cy="1325563"/>
          </a:xfrm>
        </p:spPr>
        <p:txBody>
          <a:bodyPr>
            <a:normAutofit/>
          </a:bodyPr>
          <a:lstStyle/>
          <a:p>
            <a:r>
              <a:rPr lang="en-US" sz="7200" kern="0" dirty="0">
                <a:solidFill>
                  <a:srgbClr val="983152"/>
                </a:solidFill>
                <a:latin typeface="Arial Black" panose="020B0A04020102020204" pitchFamily="34" charset="0"/>
                <a:ea typeface="Calibri" panose="020F0502020204030204" pitchFamily="34" charset="0"/>
                <a:cs typeface="Times New Roman" panose="02020603050405020304" pitchFamily="18" charset="0"/>
              </a:rPr>
              <a:t>,,</a:t>
            </a:r>
            <a:endParaRPr lang="ru-RU" sz="7200" b="1" dirty="0">
              <a:solidFill>
                <a:srgbClr val="C5315B"/>
              </a:solidFill>
              <a:latin typeface="Arial Narrow" panose="020B0606020202030204" pitchFamily="34" charset="0"/>
            </a:endParaRPr>
          </a:p>
        </p:txBody>
      </p:sp>
      <p:sp>
        <p:nvSpPr>
          <p:cNvPr id="5" name="Объект 4">
            <a:extLst>
              <a:ext uri="{FF2B5EF4-FFF2-40B4-BE49-F238E27FC236}">
                <a16:creationId xmlns:a16="http://schemas.microsoft.com/office/drawing/2014/main" id="{502478D5-279D-8549-CE39-60286851F9BC}"/>
              </a:ext>
            </a:extLst>
          </p:cNvPr>
          <p:cNvSpPr>
            <a:spLocks noGrp="1"/>
          </p:cNvSpPr>
          <p:nvPr>
            <p:ph idx="1"/>
          </p:nvPr>
        </p:nvSpPr>
        <p:spPr>
          <a:xfrm>
            <a:off x="628650" y="1688465"/>
            <a:ext cx="6551744" cy="4351338"/>
          </a:xfrm>
        </p:spPr>
        <p:txBody>
          <a:bodyPr>
            <a:normAutofit/>
          </a:bodyPr>
          <a:lstStyle/>
          <a:p>
            <a:pPr indent="0">
              <a:buNone/>
            </a:pPr>
            <a:r>
              <a:rPr lang="ru-RU" b="0" i="0" dirty="0">
                <a:solidFill>
                  <a:srgbClr val="315A6C"/>
                </a:solidFill>
                <a:effectLst/>
                <a:latin typeface="pt-serif"/>
              </a:rPr>
              <a:t>«Внутренний мир — вот что вам нужно: </a:t>
            </a:r>
            <a:r>
              <a:rPr lang="ru-RU" b="1" i="0" dirty="0">
                <a:solidFill>
                  <a:srgbClr val="315A6C"/>
                </a:solidFill>
                <a:effectLst/>
                <a:latin typeface="pt-serif"/>
              </a:rPr>
              <a:t>прощение от Бога и любовь в сердце.</a:t>
            </a:r>
            <a:r>
              <a:rPr lang="ru-RU" b="0" i="0" dirty="0">
                <a:solidFill>
                  <a:srgbClr val="315A6C"/>
                </a:solidFill>
                <a:effectLst/>
                <a:latin typeface="pt-serif"/>
              </a:rPr>
              <a:t> Ни деньги, ни интеллект, никакие человеческие знания не сделают вас обладателем этого мира. Бессмысленно пытаться приобрести его своими усилиями</a:t>
            </a:r>
            <a:r>
              <a:rPr lang="ru-RU" b="1" i="0" dirty="0">
                <a:solidFill>
                  <a:srgbClr val="315A6C"/>
                </a:solidFill>
                <a:effectLst/>
                <a:latin typeface="pt-serif"/>
              </a:rPr>
              <a:t>. Бог предлагает его даром, «без серебра и без платы» (Ис. 55.7).</a:t>
            </a:r>
            <a:endParaRPr lang="ru-RU" b="1" dirty="0">
              <a:latin typeface="Arial Narrow" panose="020B0606020202030204" pitchFamily="34" charset="0"/>
            </a:endParaRPr>
          </a:p>
        </p:txBody>
      </p:sp>
    </p:spTree>
    <p:extLst>
      <p:ext uri="{BB962C8B-B14F-4D97-AF65-F5344CB8AC3E}">
        <p14:creationId xmlns:p14="http://schemas.microsoft.com/office/powerpoint/2010/main" val="3219632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83417-D23A-252B-C09F-BB55511BFE28}"/>
            </a:ext>
          </a:extLst>
        </p:cNvPr>
        <p:cNvGrpSpPr/>
        <p:nvPr/>
      </p:nvGrpSpPr>
      <p:grpSpPr>
        <a:xfrm>
          <a:off x="0" y="0"/>
          <a:ext cx="0" cy="0"/>
          <a:chOff x="0" y="0"/>
          <a:chExt cx="0" cy="0"/>
        </a:xfrm>
      </p:grpSpPr>
      <p:grpSp>
        <p:nvGrpSpPr>
          <p:cNvPr id="9" name="Группа 8">
            <a:extLst>
              <a:ext uri="{FF2B5EF4-FFF2-40B4-BE49-F238E27FC236}">
                <a16:creationId xmlns:a16="http://schemas.microsoft.com/office/drawing/2014/main" id="{4CCF400C-71F7-FD6E-018A-9745121FA2FE}"/>
              </a:ext>
            </a:extLst>
          </p:cNvPr>
          <p:cNvGrpSpPr/>
          <p:nvPr/>
        </p:nvGrpSpPr>
        <p:grpSpPr>
          <a:xfrm>
            <a:off x="7403218" y="0"/>
            <a:ext cx="2163782" cy="6858000"/>
            <a:chOff x="7403218" y="0"/>
            <a:chExt cx="2163782" cy="6858000"/>
          </a:xfrm>
        </p:grpSpPr>
        <p:sp>
          <p:nvSpPr>
            <p:cNvPr id="10" name="Прямоугольник 9">
              <a:extLst>
                <a:ext uri="{FF2B5EF4-FFF2-40B4-BE49-F238E27FC236}">
                  <a16:creationId xmlns:a16="http://schemas.microsoft.com/office/drawing/2014/main" id="{17F0C914-8FC6-08CC-A8D2-5F0A625A799E}"/>
                </a:ext>
              </a:extLst>
            </p:cNvPr>
            <p:cNvSpPr/>
            <p:nvPr/>
          </p:nvSpPr>
          <p:spPr>
            <a:xfrm>
              <a:off x="7741622" y="0"/>
              <a:ext cx="1486974" cy="6858000"/>
            </a:xfrm>
            <a:prstGeom prst="rect">
              <a:avLst/>
            </a:prstGeom>
            <a:solidFill>
              <a:srgbClr val="9831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a:extLst>
                <a:ext uri="{FF2B5EF4-FFF2-40B4-BE49-F238E27FC236}">
                  <a16:creationId xmlns:a16="http://schemas.microsoft.com/office/drawing/2014/main" id="{428EA17A-46BC-8009-8D9B-4124895A75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7941218" y="3444320"/>
              <a:ext cx="1064554" cy="2499280"/>
            </a:xfrm>
            <a:prstGeom prst="rect">
              <a:avLst/>
            </a:prstGeom>
          </p:spPr>
        </p:pic>
        <p:sp>
          <p:nvSpPr>
            <p:cNvPr id="12" name="TextBox 11">
              <a:extLst>
                <a:ext uri="{FF2B5EF4-FFF2-40B4-BE49-F238E27FC236}">
                  <a16:creationId xmlns:a16="http://schemas.microsoft.com/office/drawing/2014/main" id="{813C8B12-05FD-69FF-B2AA-D25BC4F47487}"/>
                </a:ext>
              </a:extLst>
            </p:cNvPr>
            <p:cNvSpPr txBox="1"/>
            <p:nvPr/>
          </p:nvSpPr>
          <p:spPr>
            <a:xfrm>
              <a:off x="7403218" y="5974735"/>
              <a:ext cx="2163782" cy="523220"/>
            </a:xfrm>
            <a:prstGeom prst="rect">
              <a:avLst/>
            </a:prstGeom>
            <a:noFill/>
          </p:spPr>
          <p:txBody>
            <a:bodyPr wrap="square" rtlCol="0">
              <a:spAutoFit/>
            </a:bodyPr>
            <a:lstStyle/>
            <a:p>
              <a:pPr algn="ctr"/>
              <a:r>
                <a:rPr lang="ru-RU" sz="1400" b="1" dirty="0">
                  <a:solidFill>
                    <a:schemeClr val="bg1"/>
                  </a:solidFill>
                  <a:latin typeface="Arial Narrow" panose="020B0606020202030204" pitchFamily="34" charset="0"/>
                </a:rPr>
                <a:t>ВОЗВРАЩЕНИЕ</a:t>
              </a:r>
              <a:br>
                <a:rPr lang="ru-RU" sz="1400" b="1" dirty="0">
                  <a:solidFill>
                    <a:schemeClr val="bg1"/>
                  </a:solidFill>
                  <a:latin typeface="Arial Narrow" panose="020B0606020202030204" pitchFamily="34" charset="0"/>
                </a:rPr>
              </a:br>
              <a:r>
                <a:rPr lang="ru-RU" sz="1400" b="1" dirty="0">
                  <a:solidFill>
                    <a:schemeClr val="bg1"/>
                  </a:solidFill>
                  <a:latin typeface="Arial Narrow" panose="020B0606020202030204" pitchFamily="34" charset="0"/>
                </a:rPr>
                <a:t> К  АЛТАРЮ</a:t>
              </a:r>
            </a:p>
          </p:txBody>
        </p:sp>
      </p:grpSp>
      <p:sp>
        <p:nvSpPr>
          <p:cNvPr id="13" name="Заголовок 13">
            <a:extLst>
              <a:ext uri="{FF2B5EF4-FFF2-40B4-BE49-F238E27FC236}">
                <a16:creationId xmlns:a16="http://schemas.microsoft.com/office/drawing/2014/main" id="{484F2736-93FA-C6EF-D408-9D6F29C8FBCC}"/>
              </a:ext>
            </a:extLst>
          </p:cNvPr>
          <p:cNvSpPr>
            <a:spLocks noGrp="1"/>
          </p:cNvSpPr>
          <p:nvPr>
            <p:ph type="title"/>
          </p:nvPr>
        </p:nvSpPr>
        <p:spPr>
          <a:xfrm>
            <a:off x="628650" y="179070"/>
            <a:ext cx="7886700" cy="1325563"/>
          </a:xfrm>
        </p:spPr>
        <p:txBody>
          <a:bodyPr>
            <a:normAutofit/>
          </a:bodyPr>
          <a:lstStyle/>
          <a:p>
            <a:r>
              <a:rPr lang="en-US" sz="7200" kern="0" dirty="0">
                <a:solidFill>
                  <a:srgbClr val="983152"/>
                </a:solidFill>
                <a:latin typeface="Arial Black" panose="020B0A04020102020204" pitchFamily="34" charset="0"/>
                <a:ea typeface="Calibri" panose="020F0502020204030204" pitchFamily="34" charset="0"/>
                <a:cs typeface="Times New Roman" panose="02020603050405020304" pitchFamily="18" charset="0"/>
              </a:rPr>
              <a:t>,,</a:t>
            </a:r>
            <a:endParaRPr lang="ru-RU" sz="7200" b="1" dirty="0">
              <a:solidFill>
                <a:srgbClr val="C5315B"/>
              </a:solidFill>
              <a:latin typeface="Arial Narrow" panose="020B0606020202030204" pitchFamily="34" charset="0"/>
            </a:endParaRPr>
          </a:p>
        </p:txBody>
      </p:sp>
      <p:sp>
        <p:nvSpPr>
          <p:cNvPr id="5" name="Объект 4">
            <a:extLst>
              <a:ext uri="{FF2B5EF4-FFF2-40B4-BE49-F238E27FC236}">
                <a16:creationId xmlns:a16="http://schemas.microsoft.com/office/drawing/2014/main" id="{FE08F226-48B2-E979-FE41-419D9EA4B57A}"/>
              </a:ext>
            </a:extLst>
          </p:cNvPr>
          <p:cNvSpPr>
            <a:spLocks noGrp="1"/>
          </p:cNvSpPr>
          <p:nvPr>
            <p:ph idx="1"/>
          </p:nvPr>
        </p:nvSpPr>
        <p:spPr>
          <a:xfrm>
            <a:off x="628650" y="1688465"/>
            <a:ext cx="6551744" cy="4351338"/>
          </a:xfrm>
        </p:spPr>
        <p:txBody>
          <a:bodyPr>
            <a:normAutofit/>
          </a:bodyPr>
          <a:lstStyle/>
          <a:p>
            <a:pPr indent="0">
              <a:buNone/>
            </a:pPr>
            <a:r>
              <a:rPr lang="ru-RU" b="1" i="0" dirty="0">
                <a:solidFill>
                  <a:srgbClr val="121212"/>
                </a:solidFill>
                <a:effectLst/>
                <a:latin typeface="Arial Narrow" panose="020B0606020202030204" pitchFamily="34" charset="0"/>
              </a:rPr>
              <a:t>Придите ко Мне все </a:t>
            </a:r>
            <a:r>
              <a:rPr lang="ru-RU" b="0" i="0" dirty="0" err="1">
                <a:solidFill>
                  <a:srgbClr val="121212"/>
                </a:solidFill>
                <a:effectLst/>
                <a:latin typeface="Arial Narrow" panose="020B0606020202030204" pitchFamily="34" charset="0"/>
              </a:rPr>
              <a:t>труждающиеся</a:t>
            </a:r>
            <a:r>
              <a:rPr lang="ru-RU" b="0" i="0" dirty="0">
                <a:solidFill>
                  <a:srgbClr val="121212"/>
                </a:solidFill>
                <a:effectLst/>
                <a:latin typeface="Arial Narrow" panose="020B0606020202030204" pitchFamily="34" charset="0"/>
              </a:rPr>
              <a:t> и обремененные, и Я успокою вас; возьмите иго Мое на себя и научитесь от Меня, ибо Я кроток и смирен сердцем, </a:t>
            </a:r>
            <a:r>
              <a:rPr lang="ru-RU" b="1" i="0" dirty="0">
                <a:solidFill>
                  <a:srgbClr val="121212"/>
                </a:solidFill>
                <a:effectLst/>
                <a:latin typeface="Arial Narrow" panose="020B0606020202030204" pitchFamily="34" charset="0"/>
              </a:rPr>
              <a:t>и найдете покой душам вашим;</a:t>
            </a:r>
            <a:r>
              <a:rPr lang="ru-RU" b="0" i="0" dirty="0">
                <a:solidFill>
                  <a:srgbClr val="121212"/>
                </a:solidFill>
                <a:effectLst/>
                <a:latin typeface="Arial Narrow" panose="020B0606020202030204" pitchFamily="34" charset="0"/>
              </a:rPr>
              <a:t> ибо иго Мое благо, и бремя Мое легко.</a:t>
            </a:r>
            <a:endParaRPr lang="en-US" b="0" i="0" dirty="0">
              <a:solidFill>
                <a:srgbClr val="121212"/>
              </a:solidFill>
              <a:effectLst/>
              <a:latin typeface="Arial Narrow" panose="020B0606020202030204" pitchFamily="34" charset="0"/>
            </a:endParaRPr>
          </a:p>
          <a:p>
            <a:pPr indent="0">
              <a:buNone/>
            </a:pPr>
            <a:endParaRPr lang="ru-RU" sz="2000" b="1" dirty="0">
              <a:solidFill>
                <a:srgbClr val="121212"/>
              </a:solidFill>
              <a:latin typeface="Arial Narrow" panose="020B0606020202030204" pitchFamily="34" charset="0"/>
            </a:endParaRPr>
          </a:p>
          <a:p>
            <a:pPr indent="0">
              <a:buNone/>
            </a:pPr>
            <a:r>
              <a:rPr lang="ru-RU" sz="2000" b="1" dirty="0">
                <a:solidFill>
                  <a:srgbClr val="121212"/>
                </a:solidFill>
                <a:latin typeface="Arial Narrow" panose="020B0606020202030204" pitchFamily="34" charset="0"/>
              </a:rPr>
              <a:t>Ев. От Матфея 11:28</a:t>
            </a:r>
            <a:endParaRPr lang="ru-RU" sz="2000" b="1" dirty="0">
              <a:latin typeface="Arial Narrow" panose="020B0606020202030204" pitchFamily="34" charset="0"/>
            </a:endParaRPr>
          </a:p>
        </p:txBody>
      </p:sp>
    </p:spTree>
    <p:extLst>
      <p:ext uri="{BB962C8B-B14F-4D97-AF65-F5344CB8AC3E}">
        <p14:creationId xmlns:p14="http://schemas.microsoft.com/office/powerpoint/2010/main" val="3842987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D3DB-D659-81C4-EBAB-8C7AC2BC38AB}"/>
            </a:ext>
          </a:extLst>
        </p:cNvPr>
        <p:cNvGrpSpPr/>
        <p:nvPr/>
      </p:nvGrpSpPr>
      <p:grpSpPr>
        <a:xfrm>
          <a:off x="0" y="0"/>
          <a:ext cx="0" cy="0"/>
          <a:chOff x="0" y="0"/>
          <a:chExt cx="0" cy="0"/>
        </a:xfrm>
      </p:grpSpPr>
      <p:grpSp>
        <p:nvGrpSpPr>
          <p:cNvPr id="9" name="Группа 8">
            <a:extLst>
              <a:ext uri="{FF2B5EF4-FFF2-40B4-BE49-F238E27FC236}">
                <a16:creationId xmlns:a16="http://schemas.microsoft.com/office/drawing/2014/main" id="{CB36721C-D668-8F35-E1A3-A7026CF1DF0C}"/>
              </a:ext>
            </a:extLst>
          </p:cNvPr>
          <p:cNvGrpSpPr/>
          <p:nvPr/>
        </p:nvGrpSpPr>
        <p:grpSpPr>
          <a:xfrm>
            <a:off x="7403218" y="0"/>
            <a:ext cx="2163782" cy="6858000"/>
            <a:chOff x="7403218" y="0"/>
            <a:chExt cx="2163782" cy="6858000"/>
          </a:xfrm>
        </p:grpSpPr>
        <p:sp>
          <p:nvSpPr>
            <p:cNvPr id="10" name="Прямоугольник 9">
              <a:extLst>
                <a:ext uri="{FF2B5EF4-FFF2-40B4-BE49-F238E27FC236}">
                  <a16:creationId xmlns:a16="http://schemas.microsoft.com/office/drawing/2014/main" id="{486973A9-C33C-E579-260E-3C32FB397E26}"/>
                </a:ext>
              </a:extLst>
            </p:cNvPr>
            <p:cNvSpPr/>
            <p:nvPr/>
          </p:nvSpPr>
          <p:spPr>
            <a:xfrm>
              <a:off x="7741622" y="0"/>
              <a:ext cx="1486974" cy="6858000"/>
            </a:xfrm>
            <a:prstGeom prst="rect">
              <a:avLst/>
            </a:prstGeom>
            <a:solidFill>
              <a:srgbClr val="9831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a:extLst>
                <a:ext uri="{FF2B5EF4-FFF2-40B4-BE49-F238E27FC236}">
                  <a16:creationId xmlns:a16="http://schemas.microsoft.com/office/drawing/2014/main" id="{12E8BF92-5A80-E1F9-4CFE-027770E8EC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7941218" y="3444320"/>
              <a:ext cx="1064554" cy="2499280"/>
            </a:xfrm>
            <a:prstGeom prst="rect">
              <a:avLst/>
            </a:prstGeom>
          </p:spPr>
        </p:pic>
        <p:sp>
          <p:nvSpPr>
            <p:cNvPr id="12" name="TextBox 11">
              <a:extLst>
                <a:ext uri="{FF2B5EF4-FFF2-40B4-BE49-F238E27FC236}">
                  <a16:creationId xmlns:a16="http://schemas.microsoft.com/office/drawing/2014/main" id="{F4809F75-D6F7-9D32-00A7-FBA325609DB5}"/>
                </a:ext>
              </a:extLst>
            </p:cNvPr>
            <p:cNvSpPr txBox="1"/>
            <p:nvPr/>
          </p:nvSpPr>
          <p:spPr>
            <a:xfrm>
              <a:off x="7403218" y="5974735"/>
              <a:ext cx="2163782" cy="523220"/>
            </a:xfrm>
            <a:prstGeom prst="rect">
              <a:avLst/>
            </a:prstGeom>
            <a:noFill/>
          </p:spPr>
          <p:txBody>
            <a:bodyPr wrap="square" rtlCol="0">
              <a:spAutoFit/>
            </a:bodyPr>
            <a:lstStyle/>
            <a:p>
              <a:pPr algn="ctr"/>
              <a:r>
                <a:rPr lang="ru-RU" sz="1400" b="1" dirty="0">
                  <a:solidFill>
                    <a:schemeClr val="bg1"/>
                  </a:solidFill>
                  <a:latin typeface="Arial Narrow" panose="020B0606020202030204" pitchFamily="34" charset="0"/>
                </a:rPr>
                <a:t>ВОЗВРАЩЕНИЕ</a:t>
              </a:r>
              <a:br>
                <a:rPr lang="ru-RU" sz="1400" b="1" dirty="0">
                  <a:solidFill>
                    <a:schemeClr val="bg1"/>
                  </a:solidFill>
                  <a:latin typeface="Arial Narrow" panose="020B0606020202030204" pitchFamily="34" charset="0"/>
                </a:rPr>
              </a:br>
              <a:r>
                <a:rPr lang="ru-RU" sz="1400" b="1" dirty="0">
                  <a:solidFill>
                    <a:schemeClr val="bg1"/>
                  </a:solidFill>
                  <a:latin typeface="Arial Narrow" panose="020B0606020202030204" pitchFamily="34" charset="0"/>
                </a:rPr>
                <a:t> К  АЛТАРЮ</a:t>
              </a:r>
            </a:p>
          </p:txBody>
        </p:sp>
      </p:grpSp>
      <p:sp>
        <p:nvSpPr>
          <p:cNvPr id="13" name="Заголовок 13">
            <a:extLst>
              <a:ext uri="{FF2B5EF4-FFF2-40B4-BE49-F238E27FC236}">
                <a16:creationId xmlns:a16="http://schemas.microsoft.com/office/drawing/2014/main" id="{ED7BB004-BC58-7FC6-9AF2-9382A9AD4782}"/>
              </a:ext>
            </a:extLst>
          </p:cNvPr>
          <p:cNvSpPr>
            <a:spLocks noGrp="1"/>
          </p:cNvSpPr>
          <p:nvPr>
            <p:ph type="title"/>
          </p:nvPr>
        </p:nvSpPr>
        <p:spPr>
          <a:xfrm>
            <a:off x="628650" y="179070"/>
            <a:ext cx="7886700" cy="1325563"/>
          </a:xfrm>
        </p:spPr>
        <p:txBody>
          <a:bodyPr>
            <a:normAutofit/>
          </a:bodyPr>
          <a:lstStyle/>
          <a:p>
            <a:r>
              <a:rPr lang="en-US" sz="7200" kern="0" dirty="0">
                <a:solidFill>
                  <a:srgbClr val="983152"/>
                </a:solidFill>
                <a:latin typeface="Arial Black" panose="020B0A04020102020204" pitchFamily="34" charset="0"/>
                <a:ea typeface="Calibri" panose="020F0502020204030204" pitchFamily="34" charset="0"/>
                <a:cs typeface="Times New Roman" panose="02020603050405020304" pitchFamily="18" charset="0"/>
              </a:rPr>
              <a:t>,,</a:t>
            </a:r>
            <a:endParaRPr lang="ru-RU" sz="7200" b="1" dirty="0">
              <a:solidFill>
                <a:srgbClr val="C5315B"/>
              </a:solidFill>
              <a:latin typeface="Arial Narrow" panose="020B0606020202030204" pitchFamily="34" charset="0"/>
            </a:endParaRPr>
          </a:p>
        </p:txBody>
      </p:sp>
      <p:sp>
        <p:nvSpPr>
          <p:cNvPr id="5" name="Объект 4">
            <a:extLst>
              <a:ext uri="{FF2B5EF4-FFF2-40B4-BE49-F238E27FC236}">
                <a16:creationId xmlns:a16="http://schemas.microsoft.com/office/drawing/2014/main" id="{7EC30065-5B04-FEB2-8A0E-11BBA2D5C6CC}"/>
              </a:ext>
            </a:extLst>
          </p:cNvPr>
          <p:cNvSpPr>
            <a:spLocks noGrp="1"/>
          </p:cNvSpPr>
          <p:nvPr>
            <p:ph idx="1"/>
          </p:nvPr>
        </p:nvSpPr>
        <p:spPr>
          <a:xfrm>
            <a:off x="628650" y="1825625"/>
            <a:ext cx="6551744" cy="4351338"/>
          </a:xfrm>
        </p:spPr>
        <p:txBody>
          <a:bodyPr>
            <a:normAutofit/>
          </a:bodyPr>
          <a:lstStyle/>
          <a:p>
            <a:pPr indent="0">
              <a:buNone/>
            </a:pPr>
            <a:r>
              <a:rPr lang="ru-RU" kern="0" dirty="0">
                <a:effectLst/>
                <a:latin typeface="Arial Narrow" panose="020B0606020202030204" pitchFamily="34" charset="0"/>
                <a:ea typeface="Times New Roman" panose="02020603050405020304" pitchFamily="18" charset="0"/>
                <a:cs typeface="Times New Roman" panose="02020603050405020304" pitchFamily="18" charset="0"/>
              </a:rPr>
              <a:t>«Так можно ли сомневаться, имея такие </a:t>
            </a:r>
            <a:r>
              <a:rPr lang="ru-RU" kern="0" dirty="0" err="1">
                <a:effectLst/>
                <a:latin typeface="Arial Narrow" panose="020B0606020202030204" pitchFamily="34" charset="0"/>
                <a:ea typeface="Times New Roman" panose="02020603050405020304" pitchFamily="18" charset="0"/>
                <a:cs typeface="Times New Roman" panose="02020603050405020304" pitchFamily="18" charset="0"/>
              </a:rPr>
              <a:t>библейские</a:t>
            </a:r>
            <a:r>
              <a:rPr lang="ru-RU" kern="0" dirty="0">
                <a:effectLst/>
                <a:latin typeface="Arial Narrow" panose="020B0606020202030204" pitchFamily="34" charset="0"/>
                <a:ea typeface="Times New Roman" panose="02020603050405020304" pitchFamily="18" charset="0"/>
                <a:cs typeface="Times New Roman" panose="02020603050405020304" pitchFamily="18" charset="0"/>
              </a:rPr>
              <a:t> заверения? Можно ли думать, что Господь сурово взирает на бедного грешника, жаждущего вернуться, оставить свои грехи и </a:t>
            </a:r>
            <a:r>
              <a:rPr lang="ru-RU" kern="0" dirty="0" err="1">
                <a:effectLst/>
                <a:latin typeface="Arial Narrow" panose="020B0606020202030204" pitchFamily="34" charset="0"/>
                <a:ea typeface="Times New Roman" panose="02020603050405020304" pitchFamily="18" charset="0"/>
                <a:cs typeface="Times New Roman" panose="02020603050405020304" pitchFamily="18" charset="0"/>
              </a:rPr>
              <a:t>прийти</a:t>
            </a:r>
            <a:r>
              <a:rPr lang="ru-RU" kern="0" dirty="0">
                <a:effectLst/>
                <a:latin typeface="Arial Narrow" panose="020B0606020202030204" pitchFamily="34" charset="0"/>
                <a:ea typeface="Times New Roman" panose="02020603050405020304" pitchFamily="18" charset="0"/>
                <a:cs typeface="Times New Roman" panose="02020603050405020304" pitchFamily="18" charset="0"/>
              </a:rPr>
              <a:t> к Его ногам в раскаянии? </a:t>
            </a:r>
            <a:r>
              <a:rPr lang="ru-RU" b="1" kern="0" dirty="0">
                <a:effectLst/>
                <a:latin typeface="Arial Narrow" panose="020B0606020202030204" pitchFamily="34" charset="0"/>
                <a:ea typeface="Times New Roman" panose="02020603050405020304" pitchFamily="18" charset="0"/>
                <a:cs typeface="Times New Roman" panose="02020603050405020304" pitchFamily="18" charset="0"/>
              </a:rPr>
              <a:t>Гоните прочь такие мысли! </a:t>
            </a:r>
            <a:r>
              <a:rPr lang="ru-RU" kern="0" dirty="0">
                <a:effectLst/>
                <a:latin typeface="Arial Narrow" panose="020B0606020202030204" pitchFamily="34" charset="0"/>
                <a:ea typeface="Times New Roman" panose="02020603050405020304" pitchFamily="18" charset="0"/>
                <a:cs typeface="Times New Roman" panose="02020603050405020304" pitchFamily="18" charset="0"/>
              </a:rPr>
              <a:t>Ничто так не вредит душе, как подобные представления о нашем Небесном Отце. </a:t>
            </a:r>
            <a:endParaRPr lang="ru-RU" dirty="0">
              <a:latin typeface="Arial Narrow" panose="020B0606020202030204" pitchFamily="34" charset="0"/>
            </a:endParaRPr>
          </a:p>
        </p:txBody>
      </p:sp>
    </p:spTree>
    <p:extLst>
      <p:ext uri="{BB962C8B-B14F-4D97-AF65-F5344CB8AC3E}">
        <p14:creationId xmlns:p14="http://schemas.microsoft.com/office/powerpoint/2010/main" val="2914105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74649-CDF4-5437-83CB-BB1EFD8A561C}"/>
            </a:ext>
          </a:extLst>
        </p:cNvPr>
        <p:cNvGrpSpPr/>
        <p:nvPr/>
      </p:nvGrpSpPr>
      <p:grpSpPr>
        <a:xfrm>
          <a:off x="0" y="0"/>
          <a:ext cx="0" cy="0"/>
          <a:chOff x="0" y="0"/>
          <a:chExt cx="0" cy="0"/>
        </a:xfrm>
      </p:grpSpPr>
      <p:grpSp>
        <p:nvGrpSpPr>
          <p:cNvPr id="9" name="Группа 8">
            <a:extLst>
              <a:ext uri="{FF2B5EF4-FFF2-40B4-BE49-F238E27FC236}">
                <a16:creationId xmlns:a16="http://schemas.microsoft.com/office/drawing/2014/main" id="{E2A0FA41-3269-3113-BDFC-9E1B532D6994}"/>
              </a:ext>
            </a:extLst>
          </p:cNvPr>
          <p:cNvGrpSpPr/>
          <p:nvPr/>
        </p:nvGrpSpPr>
        <p:grpSpPr>
          <a:xfrm>
            <a:off x="7403218" y="0"/>
            <a:ext cx="2163782" cy="6858000"/>
            <a:chOff x="7403218" y="0"/>
            <a:chExt cx="2163782" cy="6858000"/>
          </a:xfrm>
        </p:grpSpPr>
        <p:sp>
          <p:nvSpPr>
            <p:cNvPr id="10" name="Прямоугольник 9">
              <a:extLst>
                <a:ext uri="{FF2B5EF4-FFF2-40B4-BE49-F238E27FC236}">
                  <a16:creationId xmlns:a16="http://schemas.microsoft.com/office/drawing/2014/main" id="{FE77EC9B-D6E6-62FA-D6FD-18FAB28E2900}"/>
                </a:ext>
              </a:extLst>
            </p:cNvPr>
            <p:cNvSpPr/>
            <p:nvPr/>
          </p:nvSpPr>
          <p:spPr>
            <a:xfrm>
              <a:off x="7741622" y="0"/>
              <a:ext cx="1486974" cy="6858000"/>
            </a:xfrm>
            <a:prstGeom prst="rect">
              <a:avLst/>
            </a:prstGeom>
            <a:solidFill>
              <a:srgbClr val="9831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a:extLst>
                <a:ext uri="{FF2B5EF4-FFF2-40B4-BE49-F238E27FC236}">
                  <a16:creationId xmlns:a16="http://schemas.microsoft.com/office/drawing/2014/main" id="{8032291E-34D9-341C-AF36-EFB3510FD6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7941218" y="3444320"/>
              <a:ext cx="1064554" cy="2499280"/>
            </a:xfrm>
            <a:prstGeom prst="rect">
              <a:avLst/>
            </a:prstGeom>
          </p:spPr>
        </p:pic>
        <p:sp>
          <p:nvSpPr>
            <p:cNvPr id="12" name="TextBox 11">
              <a:extLst>
                <a:ext uri="{FF2B5EF4-FFF2-40B4-BE49-F238E27FC236}">
                  <a16:creationId xmlns:a16="http://schemas.microsoft.com/office/drawing/2014/main" id="{1826F0F2-7CFB-05EC-8DE3-214DB4C82823}"/>
                </a:ext>
              </a:extLst>
            </p:cNvPr>
            <p:cNvSpPr txBox="1"/>
            <p:nvPr/>
          </p:nvSpPr>
          <p:spPr>
            <a:xfrm>
              <a:off x="7403218" y="5974735"/>
              <a:ext cx="2163782" cy="523220"/>
            </a:xfrm>
            <a:prstGeom prst="rect">
              <a:avLst/>
            </a:prstGeom>
            <a:noFill/>
          </p:spPr>
          <p:txBody>
            <a:bodyPr wrap="square" rtlCol="0">
              <a:spAutoFit/>
            </a:bodyPr>
            <a:lstStyle/>
            <a:p>
              <a:pPr algn="ctr"/>
              <a:r>
                <a:rPr lang="ru-RU" sz="1400" b="1" dirty="0">
                  <a:solidFill>
                    <a:schemeClr val="bg1"/>
                  </a:solidFill>
                  <a:latin typeface="Arial Narrow" panose="020B0606020202030204" pitchFamily="34" charset="0"/>
                </a:rPr>
                <a:t>ВОЗВРАЩЕНИЕ</a:t>
              </a:r>
              <a:br>
                <a:rPr lang="ru-RU" sz="1400" b="1" dirty="0">
                  <a:solidFill>
                    <a:schemeClr val="bg1"/>
                  </a:solidFill>
                  <a:latin typeface="Arial Narrow" panose="020B0606020202030204" pitchFamily="34" charset="0"/>
                </a:rPr>
              </a:br>
              <a:r>
                <a:rPr lang="ru-RU" sz="1400" b="1" dirty="0">
                  <a:solidFill>
                    <a:schemeClr val="bg1"/>
                  </a:solidFill>
                  <a:latin typeface="Arial Narrow" panose="020B0606020202030204" pitchFamily="34" charset="0"/>
                </a:rPr>
                <a:t> К  АЛТАРЮ</a:t>
              </a:r>
            </a:p>
          </p:txBody>
        </p:sp>
      </p:grpSp>
      <p:sp>
        <p:nvSpPr>
          <p:cNvPr id="13" name="Заголовок 13">
            <a:extLst>
              <a:ext uri="{FF2B5EF4-FFF2-40B4-BE49-F238E27FC236}">
                <a16:creationId xmlns:a16="http://schemas.microsoft.com/office/drawing/2014/main" id="{5FD878EC-0E68-93CF-A598-41B940C0CB56}"/>
              </a:ext>
            </a:extLst>
          </p:cNvPr>
          <p:cNvSpPr>
            <a:spLocks noGrp="1"/>
          </p:cNvSpPr>
          <p:nvPr>
            <p:ph type="title"/>
          </p:nvPr>
        </p:nvSpPr>
        <p:spPr>
          <a:xfrm>
            <a:off x="628650" y="179070"/>
            <a:ext cx="7886700" cy="1325563"/>
          </a:xfrm>
        </p:spPr>
        <p:txBody>
          <a:bodyPr>
            <a:normAutofit/>
          </a:bodyPr>
          <a:lstStyle/>
          <a:p>
            <a:r>
              <a:rPr lang="en-US" sz="7200" kern="0" dirty="0">
                <a:solidFill>
                  <a:srgbClr val="983152"/>
                </a:solidFill>
                <a:latin typeface="Arial Black" panose="020B0A04020102020204" pitchFamily="34" charset="0"/>
                <a:ea typeface="Calibri" panose="020F0502020204030204" pitchFamily="34" charset="0"/>
                <a:cs typeface="Times New Roman" panose="02020603050405020304" pitchFamily="18" charset="0"/>
              </a:rPr>
              <a:t>,,</a:t>
            </a:r>
            <a:endParaRPr lang="ru-RU" sz="7200" b="1" dirty="0">
              <a:solidFill>
                <a:srgbClr val="C5315B"/>
              </a:solidFill>
              <a:latin typeface="Arial Narrow" panose="020B0606020202030204" pitchFamily="34" charset="0"/>
            </a:endParaRPr>
          </a:p>
        </p:txBody>
      </p:sp>
      <p:sp>
        <p:nvSpPr>
          <p:cNvPr id="5" name="Объект 4">
            <a:extLst>
              <a:ext uri="{FF2B5EF4-FFF2-40B4-BE49-F238E27FC236}">
                <a16:creationId xmlns:a16="http://schemas.microsoft.com/office/drawing/2014/main" id="{69E6C664-B040-58D8-0B22-14BE8CF3692F}"/>
              </a:ext>
            </a:extLst>
          </p:cNvPr>
          <p:cNvSpPr>
            <a:spLocks noGrp="1"/>
          </p:cNvSpPr>
          <p:nvPr>
            <p:ph idx="1"/>
          </p:nvPr>
        </p:nvSpPr>
        <p:spPr>
          <a:xfrm>
            <a:off x="628650" y="1688465"/>
            <a:ext cx="6551744" cy="4351338"/>
          </a:xfrm>
        </p:spPr>
        <p:txBody>
          <a:bodyPr>
            <a:normAutofit/>
          </a:bodyPr>
          <a:lstStyle/>
          <a:p>
            <a:pPr indent="0">
              <a:buNone/>
            </a:pPr>
            <a:r>
              <a:rPr lang="ru-RU" sz="3600" b="1" dirty="0">
                <a:latin typeface="Arial Narrow" panose="020B0606020202030204" pitchFamily="34" charset="0"/>
              </a:rPr>
              <a:t>…</a:t>
            </a:r>
            <a:r>
              <a:rPr lang="ru-RU" sz="3600" dirty="0">
                <a:latin typeface="Arial Narrow" panose="020B0606020202030204" pitchFamily="34" charset="0"/>
              </a:rPr>
              <a:t>приходящего ко Мне не изгоню вон</a:t>
            </a:r>
          </a:p>
          <a:p>
            <a:pPr indent="0">
              <a:buNone/>
            </a:pPr>
            <a:r>
              <a:rPr lang="ru-RU" sz="2400" b="1" dirty="0">
                <a:latin typeface="Arial Narrow" panose="020B0606020202030204" pitchFamily="34" charset="0"/>
              </a:rPr>
              <a:t>Иоанна 6:37</a:t>
            </a:r>
          </a:p>
        </p:txBody>
      </p:sp>
    </p:spTree>
    <p:extLst>
      <p:ext uri="{BB962C8B-B14F-4D97-AF65-F5344CB8AC3E}">
        <p14:creationId xmlns:p14="http://schemas.microsoft.com/office/powerpoint/2010/main" val="3856966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9D54B1F-51CF-0CAA-A59D-6E490A322694}"/>
              </a:ext>
            </a:extLst>
          </p:cNvPr>
          <p:cNvSpPr>
            <a:spLocks noGrp="1"/>
          </p:cNvSpPr>
          <p:nvPr>
            <p:ph idx="1"/>
          </p:nvPr>
        </p:nvSpPr>
        <p:spPr>
          <a:xfrm>
            <a:off x="1065972" y="1566706"/>
            <a:ext cx="5792028" cy="5225987"/>
          </a:xfrm>
        </p:spPr>
        <p:txBody>
          <a:bodyPr>
            <a:normAutofit/>
          </a:bodyPr>
          <a:lstStyle/>
          <a:p>
            <a:pPr marL="0" indent="0">
              <a:buNone/>
            </a:pPr>
            <a:r>
              <a:rPr lang="ru-GB" kern="0" dirty="0">
                <a:effectLst/>
                <a:latin typeface="Octava"/>
                <a:ea typeface="Times New Roman" panose="02020603050405020304" pitchFamily="18" charset="0"/>
                <a:cs typeface="Times New Roman" panose="02020603050405020304" pitchFamily="18" charset="0"/>
              </a:rPr>
              <a:t>«Если вы </a:t>
            </a:r>
            <a:r>
              <a:rPr lang="ru-GB" b="1" kern="0" dirty="0">
                <a:effectLst/>
                <a:latin typeface="Octava"/>
                <a:ea typeface="Times New Roman" panose="02020603050405020304" pitchFamily="18" charset="0"/>
                <a:cs typeface="Times New Roman" panose="02020603050405020304" pitchFamily="18" charset="0"/>
              </a:rPr>
              <a:t>прямо сейчас </a:t>
            </a:r>
            <a:r>
              <a:rPr lang="ru-GB" kern="0" dirty="0">
                <a:effectLst/>
                <a:latin typeface="Octava"/>
                <a:ea typeface="Times New Roman" panose="02020603050405020304" pitchFamily="18" charset="0"/>
                <a:cs typeface="Times New Roman" panose="02020603050405020304" pitchFamily="18" charset="0"/>
              </a:rPr>
              <a:t>придете к Иисусу в душевном раскаянии, </a:t>
            </a:r>
            <a:r>
              <a:rPr lang="ru-GB" b="1" kern="0" dirty="0">
                <a:effectLst/>
                <a:latin typeface="Octava"/>
                <a:ea typeface="Times New Roman" panose="02020603050405020304" pitchFamily="18" charset="0"/>
                <a:cs typeface="Times New Roman" panose="02020603050405020304" pitchFamily="18" charset="0"/>
              </a:rPr>
              <a:t>Он примет вас такими, какие вы есть: </a:t>
            </a:r>
            <a:r>
              <a:rPr lang="ru-GB" kern="0" dirty="0">
                <a:effectLst/>
                <a:latin typeface="Octava"/>
                <a:ea typeface="Times New Roman" panose="02020603050405020304" pitchFamily="18" charset="0"/>
                <a:cs typeface="Times New Roman" panose="02020603050405020304" pitchFamily="18" charset="0"/>
              </a:rPr>
              <a:t>грешными и нечистыми. Он возьмет ваши грехи и даст вам Свою праведность. Вы должны взирать на Него и верить в Него как в личного Спасителя, Агнца Божьего, Который берет грехи мира. </a:t>
            </a:r>
            <a:endParaRPr lang="ru-GB" dirty="0"/>
          </a:p>
        </p:txBody>
      </p:sp>
      <p:sp>
        <p:nvSpPr>
          <p:cNvPr id="13" name="Заголовок 1">
            <a:extLst>
              <a:ext uri="{FF2B5EF4-FFF2-40B4-BE49-F238E27FC236}">
                <a16:creationId xmlns:a16="http://schemas.microsoft.com/office/drawing/2014/main" id="{A5330041-F0EE-7917-13A2-C8A094CCEC8D}"/>
              </a:ext>
            </a:extLst>
          </p:cNvPr>
          <p:cNvSpPr>
            <a:spLocks noGrp="1"/>
          </p:cNvSpPr>
          <p:nvPr>
            <p:ph type="title"/>
          </p:nvPr>
        </p:nvSpPr>
        <p:spPr>
          <a:xfrm>
            <a:off x="710184" y="578167"/>
            <a:ext cx="7886700" cy="1325563"/>
          </a:xfrm>
        </p:spPr>
        <p:txBody>
          <a:bodyPr>
            <a:normAutofit fontScale="90000"/>
          </a:bodyPr>
          <a:lstStyle/>
          <a:p>
            <a:r>
              <a:rPr lang="en-US" sz="7200" kern="0" dirty="0">
                <a:solidFill>
                  <a:srgbClr val="C5315B"/>
                </a:solidFill>
                <a:latin typeface="Arial Black" panose="020B0A04020102020204" pitchFamily="34" charset="0"/>
                <a:ea typeface="Calibri" panose="020F0502020204030204" pitchFamily="34" charset="0"/>
                <a:cs typeface="Times New Roman" panose="02020603050405020304" pitchFamily="18" charset="0"/>
              </a:rPr>
              <a:t>,,</a:t>
            </a:r>
            <a:br>
              <a:rPr lang="ru-GB" kern="100" dirty="0">
                <a:effectLst/>
                <a:latin typeface="Arial Narrow" panose="020B0604020202020204" pitchFamily="34" charset="0"/>
                <a:ea typeface="Calibri" panose="020F0502020204030204" pitchFamily="34" charset="0"/>
                <a:cs typeface="Arial Narrow" panose="020B0604020202020204" pitchFamily="34" charset="0"/>
              </a:rPr>
            </a:br>
            <a:endParaRPr lang="ru-GB" dirty="0"/>
          </a:p>
        </p:txBody>
      </p:sp>
      <p:grpSp>
        <p:nvGrpSpPr>
          <p:cNvPr id="14" name="Группа 13">
            <a:extLst>
              <a:ext uri="{FF2B5EF4-FFF2-40B4-BE49-F238E27FC236}">
                <a16:creationId xmlns:a16="http://schemas.microsoft.com/office/drawing/2014/main" id="{41A4CC84-52D1-415A-B13B-2925978A6BF5}"/>
              </a:ext>
            </a:extLst>
          </p:cNvPr>
          <p:cNvGrpSpPr/>
          <p:nvPr/>
        </p:nvGrpSpPr>
        <p:grpSpPr>
          <a:xfrm>
            <a:off x="7403218" y="0"/>
            <a:ext cx="2163782" cy="6858000"/>
            <a:chOff x="7403218" y="0"/>
            <a:chExt cx="2163782" cy="6858000"/>
          </a:xfrm>
        </p:grpSpPr>
        <p:sp>
          <p:nvSpPr>
            <p:cNvPr id="15" name="Прямоугольник 14">
              <a:extLst>
                <a:ext uri="{FF2B5EF4-FFF2-40B4-BE49-F238E27FC236}">
                  <a16:creationId xmlns:a16="http://schemas.microsoft.com/office/drawing/2014/main" id="{7B30FF16-61F2-ADB4-E486-52D8E7563D00}"/>
                </a:ext>
              </a:extLst>
            </p:cNvPr>
            <p:cNvSpPr/>
            <p:nvPr/>
          </p:nvSpPr>
          <p:spPr>
            <a:xfrm>
              <a:off x="7741622" y="0"/>
              <a:ext cx="1486974" cy="6858000"/>
            </a:xfrm>
            <a:prstGeom prst="rect">
              <a:avLst/>
            </a:prstGeom>
            <a:solidFill>
              <a:srgbClr val="9831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a:extLst>
                <a:ext uri="{FF2B5EF4-FFF2-40B4-BE49-F238E27FC236}">
                  <a16:creationId xmlns:a16="http://schemas.microsoft.com/office/drawing/2014/main" id="{135F0B53-38B1-B947-A2D8-5BC2485E59E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7941218" y="3444320"/>
              <a:ext cx="1064554" cy="2499280"/>
            </a:xfrm>
            <a:prstGeom prst="rect">
              <a:avLst/>
            </a:prstGeom>
          </p:spPr>
        </p:pic>
        <p:sp>
          <p:nvSpPr>
            <p:cNvPr id="17" name="TextBox 16">
              <a:extLst>
                <a:ext uri="{FF2B5EF4-FFF2-40B4-BE49-F238E27FC236}">
                  <a16:creationId xmlns:a16="http://schemas.microsoft.com/office/drawing/2014/main" id="{3C9D6A01-3F28-C564-5E3F-EF403921F559}"/>
                </a:ext>
              </a:extLst>
            </p:cNvPr>
            <p:cNvSpPr txBox="1"/>
            <p:nvPr/>
          </p:nvSpPr>
          <p:spPr>
            <a:xfrm>
              <a:off x="7403218" y="5974735"/>
              <a:ext cx="2163782" cy="523220"/>
            </a:xfrm>
            <a:prstGeom prst="rect">
              <a:avLst/>
            </a:prstGeom>
            <a:noFill/>
          </p:spPr>
          <p:txBody>
            <a:bodyPr wrap="square" rtlCol="0">
              <a:spAutoFit/>
            </a:bodyPr>
            <a:lstStyle/>
            <a:p>
              <a:pPr algn="ctr"/>
              <a:r>
                <a:rPr lang="ru-RU" sz="1400" b="1" dirty="0">
                  <a:solidFill>
                    <a:schemeClr val="bg1"/>
                  </a:solidFill>
                  <a:latin typeface="Arial Narrow" panose="020B0606020202030204" pitchFamily="34" charset="0"/>
                </a:rPr>
                <a:t>ВОЗВРАЩЕНИЕ</a:t>
              </a:r>
              <a:br>
                <a:rPr lang="ru-RU" sz="1400" b="1" dirty="0">
                  <a:solidFill>
                    <a:schemeClr val="bg1"/>
                  </a:solidFill>
                  <a:latin typeface="Arial Narrow" panose="020B0606020202030204" pitchFamily="34" charset="0"/>
                </a:rPr>
              </a:br>
              <a:r>
                <a:rPr lang="ru-RU" sz="1400" b="1" dirty="0">
                  <a:solidFill>
                    <a:schemeClr val="bg1"/>
                  </a:solidFill>
                  <a:latin typeface="Arial Narrow" panose="020B0606020202030204" pitchFamily="34" charset="0"/>
                </a:rPr>
                <a:t> К  АЛТАРЮ</a:t>
              </a:r>
            </a:p>
          </p:txBody>
        </p:sp>
      </p:grpSp>
    </p:spTree>
    <p:extLst>
      <p:ext uri="{BB962C8B-B14F-4D97-AF65-F5344CB8AC3E}">
        <p14:creationId xmlns:p14="http://schemas.microsoft.com/office/powerpoint/2010/main" val="210100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9D54B1F-51CF-0CAA-A59D-6E490A322694}"/>
              </a:ext>
            </a:extLst>
          </p:cNvPr>
          <p:cNvSpPr>
            <a:spLocks noGrp="1"/>
          </p:cNvSpPr>
          <p:nvPr>
            <p:ph idx="1"/>
          </p:nvPr>
        </p:nvSpPr>
        <p:spPr>
          <a:xfrm>
            <a:off x="954517" y="1983430"/>
            <a:ext cx="6617903" cy="5421059"/>
          </a:xfrm>
        </p:spPr>
        <p:txBody>
          <a:bodyPr>
            <a:normAutofit/>
          </a:bodyPr>
          <a:lstStyle/>
          <a:p>
            <a:pPr marL="0" indent="0">
              <a:buNone/>
            </a:pPr>
            <a:r>
              <a:rPr lang="ru-GB" kern="0" dirty="0">
                <a:effectLst/>
                <a:latin typeface="Octava"/>
                <a:ea typeface="Times New Roman" panose="02020603050405020304" pitchFamily="18" charset="0"/>
                <a:cs typeface="Times New Roman" panose="02020603050405020304" pitchFamily="18" charset="0"/>
              </a:rPr>
              <a:t>Придите к Иисусу с верой и детской непосредственностью. Полностью доверьтесь Ему, ибо Он говорит: </a:t>
            </a:r>
            <a:r>
              <a:rPr lang="ru-GB" b="1" kern="0" dirty="0">
                <a:effectLst/>
                <a:latin typeface="Octava"/>
                <a:ea typeface="Times New Roman" panose="02020603050405020304" pitchFamily="18" charset="0"/>
                <a:cs typeface="Times New Roman" panose="02020603050405020304" pitchFamily="18" charset="0"/>
              </a:rPr>
              <a:t>„Приходящего ко Мне не изгоню вон“ </a:t>
            </a:r>
            <a:r>
              <a:rPr lang="ru-GB" kern="0" dirty="0">
                <a:effectLst/>
                <a:latin typeface="Octava"/>
                <a:ea typeface="Times New Roman" panose="02020603050405020304" pitchFamily="18" charset="0"/>
                <a:cs typeface="Times New Roman" panose="02020603050405020304" pitchFamily="18" charset="0"/>
              </a:rPr>
              <a:t>(Ин. 6:37). Приняв Христа искренней верой, вы получите все небеса в придачу к этому драгоценному дару» </a:t>
            </a:r>
            <a:endParaRPr lang="en-US" kern="0" dirty="0">
              <a:effectLst/>
              <a:latin typeface="Octava"/>
              <a:ea typeface="Times New Roman" panose="02020603050405020304" pitchFamily="18" charset="0"/>
              <a:cs typeface="Times New Roman" panose="02020603050405020304" pitchFamily="18" charset="0"/>
            </a:endParaRPr>
          </a:p>
          <a:p>
            <a:pPr marL="0" indent="0">
              <a:buNone/>
            </a:pPr>
            <a:r>
              <a:rPr lang="ru-GB" sz="2000" i="1" kern="0" dirty="0">
                <a:effectLst/>
                <a:latin typeface="Octava"/>
                <a:ea typeface="Times New Roman" panose="02020603050405020304" pitchFamily="18" charset="0"/>
                <a:cs typeface="Times New Roman" panose="02020603050405020304" pitchFamily="18" charset="0"/>
              </a:rPr>
              <a:t>(Письма и рукописи, письмо 29, 1893. Т. 8. Пар. 5). </a:t>
            </a:r>
            <a:endParaRPr lang="ru-GB"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Группа 11">
            <a:extLst>
              <a:ext uri="{FF2B5EF4-FFF2-40B4-BE49-F238E27FC236}">
                <a16:creationId xmlns:a16="http://schemas.microsoft.com/office/drawing/2014/main" id="{3921910B-F820-46C6-8519-5999AC1CE9C5}"/>
              </a:ext>
            </a:extLst>
          </p:cNvPr>
          <p:cNvGrpSpPr/>
          <p:nvPr/>
        </p:nvGrpSpPr>
        <p:grpSpPr>
          <a:xfrm>
            <a:off x="7403218" y="0"/>
            <a:ext cx="2163782" cy="6858000"/>
            <a:chOff x="7403218" y="0"/>
            <a:chExt cx="2163782" cy="6858000"/>
          </a:xfrm>
        </p:grpSpPr>
        <p:sp>
          <p:nvSpPr>
            <p:cNvPr id="13" name="Прямоугольник 12">
              <a:extLst>
                <a:ext uri="{FF2B5EF4-FFF2-40B4-BE49-F238E27FC236}">
                  <a16:creationId xmlns:a16="http://schemas.microsoft.com/office/drawing/2014/main" id="{D6DBBE38-EA8B-7D11-E186-6D628335D79E}"/>
                </a:ext>
              </a:extLst>
            </p:cNvPr>
            <p:cNvSpPr/>
            <p:nvPr/>
          </p:nvSpPr>
          <p:spPr>
            <a:xfrm>
              <a:off x="7741622" y="0"/>
              <a:ext cx="1486974" cy="6858000"/>
            </a:xfrm>
            <a:prstGeom prst="rect">
              <a:avLst/>
            </a:prstGeom>
            <a:solidFill>
              <a:srgbClr val="9831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Рисунок 13">
              <a:extLst>
                <a:ext uri="{FF2B5EF4-FFF2-40B4-BE49-F238E27FC236}">
                  <a16:creationId xmlns:a16="http://schemas.microsoft.com/office/drawing/2014/main" id="{04F6D1E3-67CC-775C-66E9-61AA2FC3C1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7941218" y="3444320"/>
              <a:ext cx="1064554" cy="2499280"/>
            </a:xfrm>
            <a:prstGeom prst="rect">
              <a:avLst/>
            </a:prstGeom>
          </p:spPr>
        </p:pic>
        <p:sp>
          <p:nvSpPr>
            <p:cNvPr id="15" name="TextBox 14">
              <a:extLst>
                <a:ext uri="{FF2B5EF4-FFF2-40B4-BE49-F238E27FC236}">
                  <a16:creationId xmlns:a16="http://schemas.microsoft.com/office/drawing/2014/main" id="{B1092015-34E9-BBBC-5AED-E9D059A418F8}"/>
                </a:ext>
              </a:extLst>
            </p:cNvPr>
            <p:cNvSpPr txBox="1"/>
            <p:nvPr/>
          </p:nvSpPr>
          <p:spPr>
            <a:xfrm>
              <a:off x="7403218" y="5974735"/>
              <a:ext cx="2163782" cy="523220"/>
            </a:xfrm>
            <a:prstGeom prst="rect">
              <a:avLst/>
            </a:prstGeom>
            <a:noFill/>
          </p:spPr>
          <p:txBody>
            <a:bodyPr wrap="square" rtlCol="0">
              <a:spAutoFit/>
            </a:bodyPr>
            <a:lstStyle/>
            <a:p>
              <a:pPr algn="ctr"/>
              <a:r>
                <a:rPr lang="ru-RU" sz="1400" b="1" dirty="0">
                  <a:solidFill>
                    <a:schemeClr val="bg1"/>
                  </a:solidFill>
                  <a:latin typeface="Arial Narrow" panose="020B0606020202030204" pitchFamily="34" charset="0"/>
                </a:rPr>
                <a:t>ВОЗВРАЩЕНИЕ</a:t>
              </a:r>
              <a:br>
                <a:rPr lang="ru-RU" sz="1400" b="1" dirty="0">
                  <a:solidFill>
                    <a:schemeClr val="bg1"/>
                  </a:solidFill>
                  <a:latin typeface="Arial Narrow" panose="020B0606020202030204" pitchFamily="34" charset="0"/>
                </a:rPr>
              </a:br>
              <a:r>
                <a:rPr lang="ru-RU" sz="1400" b="1" dirty="0">
                  <a:solidFill>
                    <a:schemeClr val="bg1"/>
                  </a:solidFill>
                  <a:latin typeface="Arial Narrow" panose="020B0606020202030204" pitchFamily="34" charset="0"/>
                </a:rPr>
                <a:t> К  АЛТАРЮ</a:t>
              </a:r>
            </a:p>
          </p:txBody>
        </p:sp>
      </p:grpSp>
      <p:sp>
        <p:nvSpPr>
          <p:cNvPr id="16" name="Заголовок 1">
            <a:extLst>
              <a:ext uri="{FF2B5EF4-FFF2-40B4-BE49-F238E27FC236}">
                <a16:creationId xmlns:a16="http://schemas.microsoft.com/office/drawing/2014/main" id="{FC6D0026-A719-0EEC-85C9-F2AD408C5D78}"/>
              </a:ext>
            </a:extLst>
          </p:cNvPr>
          <p:cNvSpPr>
            <a:spLocks noGrp="1"/>
          </p:cNvSpPr>
          <p:nvPr>
            <p:ph type="title"/>
          </p:nvPr>
        </p:nvSpPr>
        <p:spPr>
          <a:xfrm>
            <a:off x="710184" y="578167"/>
            <a:ext cx="7886700" cy="1325563"/>
          </a:xfrm>
        </p:spPr>
        <p:txBody>
          <a:bodyPr>
            <a:normAutofit fontScale="90000"/>
          </a:bodyPr>
          <a:lstStyle/>
          <a:p>
            <a:r>
              <a:rPr lang="en-US" sz="7200" kern="0" dirty="0">
                <a:solidFill>
                  <a:srgbClr val="C5315B"/>
                </a:solidFill>
                <a:latin typeface="Arial Black" panose="020B0A04020102020204" pitchFamily="34" charset="0"/>
                <a:ea typeface="Calibri" panose="020F0502020204030204" pitchFamily="34" charset="0"/>
                <a:cs typeface="Times New Roman" panose="02020603050405020304" pitchFamily="18" charset="0"/>
              </a:rPr>
              <a:t>,,</a:t>
            </a:r>
            <a:br>
              <a:rPr lang="ru-GB" kern="100" dirty="0">
                <a:effectLst/>
                <a:latin typeface="Arial Narrow" panose="020B0604020202020204" pitchFamily="34" charset="0"/>
                <a:ea typeface="Calibri" panose="020F0502020204030204" pitchFamily="34" charset="0"/>
                <a:cs typeface="Arial Narrow" panose="020B0604020202020204" pitchFamily="34" charset="0"/>
              </a:rPr>
            </a:br>
            <a:endParaRPr lang="ru-GB" dirty="0"/>
          </a:p>
        </p:txBody>
      </p:sp>
    </p:spTree>
    <p:extLst>
      <p:ext uri="{BB962C8B-B14F-4D97-AF65-F5344CB8AC3E}">
        <p14:creationId xmlns:p14="http://schemas.microsoft.com/office/powerpoint/2010/main" val="1067229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8F2591-4927-8689-E955-A3F9237E1946}"/>
              </a:ext>
            </a:extLst>
          </p:cNvPr>
          <p:cNvSpPr>
            <a:spLocks noGrp="1"/>
          </p:cNvSpPr>
          <p:nvPr>
            <p:ph type="title"/>
          </p:nvPr>
        </p:nvSpPr>
        <p:spPr>
          <a:xfrm>
            <a:off x="759716" y="954152"/>
            <a:ext cx="7886700" cy="1325563"/>
          </a:xfrm>
        </p:spPr>
        <p:txBody>
          <a:bodyPr/>
          <a:lstStyle/>
          <a:p>
            <a:r>
              <a:rPr lang="ru-GB" b="1" kern="100" dirty="0">
                <a:solidFill>
                  <a:srgbClr val="C5315B"/>
                </a:solidFill>
                <a:effectLst/>
                <a:latin typeface="Arial Narrow" panose="020B0604020202020204" pitchFamily="34" charset="0"/>
                <a:ea typeface="Calibri" panose="020F0502020204030204" pitchFamily="34" charset="0"/>
                <a:cs typeface="Arial Narrow" panose="020B0604020202020204" pitchFamily="34" charset="0"/>
              </a:rPr>
              <a:t>Лука 5:28-30</a:t>
            </a:r>
            <a:br>
              <a:rPr lang="ru-GB" b="1" kern="100" dirty="0">
                <a:solidFill>
                  <a:srgbClr val="983152"/>
                </a:solidFill>
                <a:effectLst/>
                <a:latin typeface="Arial Narrow" panose="020B0604020202020204" pitchFamily="34" charset="0"/>
                <a:ea typeface="Calibri" panose="020F0502020204030204" pitchFamily="34" charset="0"/>
                <a:cs typeface="Arial Narrow" panose="020B0604020202020204" pitchFamily="34" charset="0"/>
              </a:rPr>
            </a:br>
            <a:endParaRPr lang="ru-GB" b="1" dirty="0">
              <a:solidFill>
                <a:srgbClr val="983152"/>
              </a:solidFill>
            </a:endParaRPr>
          </a:p>
        </p:txBody>
      </p:sp>
      <p:sp>
        <p:nvSpPr>
          <p:cNvPr id="3" name="Объект 2">
            <a:extLst>
              <a:ext uri="{FF2B5EF4-FFF2-40B4-BE49-F238E27FC236}">
                <a16:creationId xmlns:a16="http://schemas.microsoft.com/office/drawing/2014/main" id="{39D54B1F-51CF-0CAA-A59D-6E490A322694}"/>
              </a:ext>
            </a:extLst>
          </p:cNvPr>
          <p:cNvSpPr>
            <a:spLocks noGrp="1"/>
          </p:cNvSpPr>
          <p:nvPr>
            <p:ph idx="1"/>
          </p:nvPr>
        </p:nvSpPr>
        <p:spPr>
          <a:xfrm>
            <a:off x="628649" y="1825625"/>
            <a:ext cx="6418193" cy="4351338"/>
          </a:xfrm>
        </p:spPr>
        <p:txBody>
          <a:bodyPr>
            <a:normAutofit/>
          </a:bodyPr>
          <a:lstStyle/>
          <a:p>
            <a:r>
              <a:rPr lang="ru-GB" kern="0" dirty="0">
                <a:effectLst/>
                <a:latin typeface="Arial Narrow" panose="020B0604020202020204" pitchFamily="34" charset="0"/>
                <a:ea typeface="Times New Roman" panose="02020603050405020304" pitchFamily="18" charset="0"/>
                <a:cs typeface="Arial Narrow" panose="020B0604020202020204" pitchFamily="34" charset="0"/>
              </a:rPr>
              <a:t>Что дает нам право приходить к Иисусу, согласно Его словам? </a:t>
            </a:r>
            <a:endParaRPr lang="ru-GB" kern="100" dirty="0">
              <a:effectLst/>
              <a:latin typeface="Arial Narrow" panose="020B0604020202020204" pitchFamily="34" charset="0"/>
              <a:ea typeface="Calibri" panose="020F0502020204030204" pitchFamily="34" charset="0"/>
              <a:cs typeface="Arial Narrow" panose="020B0604020202020204" pitchFamily="34" charset="0"/>
            </a:endParaRPr>
          </a:p>
        </p:txBody>
      </p:sp>
      <p:grpSp>
        <p:nvGrpSpPr>
          <p:cNvPr id="10" name="Группа 9">
            <a:extLst>
              <a:ext uri="{FF2B5EF4-FFF2-40B4-BE49-F238E27FC236}">
                <a16:creationId xmlns:a16="http://schemas.microsoft.com/office/drawing/2014/main" id="{0FAC0E74-9925-ACCA-C732-EE549B0E7949}"/>
              </a:ext>
            </a:extLst>
          </p:cNvPr>
          <p:cNvGrpSpPr/>
          <p:nvPr/>
        </p:nvGrpSpPr>
        <p:grpSpPr>
          <a:xfrm>
            <a:off x="7403218" y="0"/>
            <a:ext cx="2163782" cy="6858000"/>
            <a:chOff x="7403218" y="0"/>
            <a:chExt cx="2163782" cy="6858000"/>
          </a:xfrm>
        </p:grpSpPr>
        <p:sp>
          <p:nvSpPr>
            <p:cNvPr id="11" name="Прямоугольник 10">
              <a:extLst>
                <a:ext uri="{FF2B5EF4-FFF2-40B4-BE49-F238E27FC236}">
                  <a16:creationId xmlns:a16="http://schemas.microsoft.com/office/drawing/2014/main" id="{98873EF0-C2C0-4C74-AC70-C32843ABD902}"/>
                </a:ext>
              </a:extLst>
            </p:cNvPr>
            <p:cNvSpPr/>
            <p:nvPr/>
          </p:nvSpPr>
          <p:spPr>
            <a:xfrm>
              <a:off x="7741622" y="0"/>
              <a:ext cx="1486974" cy="6858000"/>
            </a:xfrm>
            <a:prstGeom prst="rect">
              <a:avLst/>
            </a:prstGeom>
            <a:solidFill>
              <a:srgbClr val="9831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Рисунок 11">
              <a:extLst>
                <a:ext uri="{FF2B5EF4-FFF2-40B4-BE49-F238E27FC236}">
                  <a16:creationId xmlns:a16="http://schemas.microsoft.com/office/drawing/2014/main" id="{E7D5E3AF-48B2-0126-CCBE-7B34743A85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7941218" y="3444320"/>
              <a:ext cx="1064554" cy="2499280"/>
            </a:xfrm>
            <a:prstGeom prst="rect">
              <a:avLst/>
            </a:prstGeom>
          </p:spPr>
        </p:pic>
        <p:sp>
          <p:nvSpPr>
            <p:cNvPr id="13" name="TextBox 12">
              <a:extLst>
                <a:ext uri="{FF2B5EF4-FFF2-40B4-BE49-F238E27FC236}">
                  <a16:creationId xmlns:a16="http://schemas.microsoft.com/office/drawing/2014/main" id="{462180B5-B971-E9FB-4527-EE4A18C12BEF}"/>
                </a:ext>
              </a:extLst>
            </p:cNvPr>
            <p:cNvSpPr txBox="1"/>
            <p:nvPr/>
          </p:nvSpPr>
          <p:spPr>
            <a:xfrm>
              <a:off x="7403218" y="5974735"/>
              <a:ext cx="2163782" cy="523220"/>
            </a:xfrm>
            <a:prstGeom prst="rect">
              <a:avLst/>
            </a:prstGeom>
            <a:noFill/>
          </p:spPr>
          <p:txBody>
            <a:bodyPr wrap="square" rtlCol="0">
              <a:spAutoFit/>
            </a:bodyPr>
            <a:lstStyle/>
            <a:p>
              <a:pPr algn="ctr"/>
              <a:r>
                <a:rPr lang="ru-RU" sz="1400" b="1" dirty="0">
                  <a:solidFill>
                    <a:schemeClr val="bg1"/>
                  </a:solidFill>
                  <a:latin typeface="Arial Narrow" panose="020B0606020202030204" pitchFamily="34" charset="0"/>
                </a:rPr>
                <a:t>ВОЗВРАЩЕНИЕ</a:t>
              </a:r>
              <a:br>
                <a:rPr lang="ru-RU" sz="1400" b="1" dirty="0">
                  <a:solidFill>
                    <a:schemeClr val="bg1"/>
                  </a:solidFill>
                  <a:latin typeface="Arial Narrow" panose="020B0606020202030204" pitchFamily="34" charset="0"/>
                </a:rPr>
              </a:br>
              <a:r>
                <a:rPr lang="ru-RU" sz="1400" b="1" dirty="0">
                  <a:solidFill>
                    <a:schemeClr val="bg1"/>
                  </a:solidFill>
                  <a:latin typeface="Arial Narrow" panose="020B0606020202030204" pitchFamily="34" charset="0"/>
                </a:rPr>
                <a:t> К  АЛТАРЮ</a:t>
              </a:r>
            </a:p>
          </p:txBody>
        </p:sp>
      </p:grpSp>
    </p:spTree>
    <p:extLst>
      <p:ext uri="{BB962C8B-B14F-4D97-AF65-F5344CB8AC3E}">
        <p14:creationId xmlns:p14="http://schemas.microsoft.com/office/powerpoint/2010/main" val="1826141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8F2591-4927-8689-E955-A3F9237E1946}"/>
              </a:ext>
            </a:extLst>
          </p:cNvPr>
          <p:cNvSpPr>
            <a:spLocks noGrp="1"/>
          </p:cNvSpPr>
          <p:nvPr>
            <p:ph type="title"/>
          </p:nvPr>
        </p:nvSpPr>
        <p:spPr>
          <a:xfrm>
            <a:off x="835914" y="681037"/>
            <a:ext cx="7886700" cy="1325563"/>
          </a:xfrm>
        </p:spPr>
        <p:txBody>
          <a:bodyPr>
            <a:normAutofit fontScale="90000"/>
          </a:bodyPr>
          <a:lstStyle/>
          <a:p>
            <a:r>
              <a:rPr lang="en-US" sz="7200" kern="0" dirty="0">
                <a:solidFill>
                  <a:srgbClr val="983152"/>
                </a:solidFill>
                <a:latin typeface="Arial Black" panose="020B0A04020102020204" pitchFamily="34" charset="0"/>
                <a:ea typeface="Calibri" panose="020F0502020204030204" pitchFamily="34" charset="0"/>
                <a:cs typeface="Times New Roman" panose="02020603050405020304" pitchFamily="18" charset="0"/>
              </a:rPr>
              <a:t>,,</a:t>
            </a:r>
            <a:br>
              <a:rPr lang="ru-GB" kern="100" dirty="0">
                <a:effectLst/>
                <a:latin typeface="Arial Narrow" panose="020B0604020202020204" pitchFamily="34" charset="0"/>
                <a:ea typeface="Calibri" panose="020F0502020204030204" pitchFamily="34" charset="0"/>
                <a:cs typeface="Arial Narrow" panose="020B0604020202020204" pitchFamily="34" charset="0"/>
              </a:rPr>
            </a:br>
            <a:endParaRPr lang="ru-GB" dirty="0"/>
          </a:p>
        </p:txBody>
      </p:sp>
      <p:sp>
        <p:nvSpPr>
          <p:cNvPr id="3" name="Объект 2">
            <a:extLst>
              <a:ext uri="{FF2B5EF4-FFF2-40B4-BE49-F238E27FC236}">
                <a16:creationId xmlns:a16="http://schemas.microsoft.com/office/drawing/2014/main" id="{39D54B1F-51CF-0CAA-A59D-6E490A322694}"/>
              </a:ext>
            </a:extLst>
          </p:cNvPr>
          <p:cNvSpPr>
            <a:spLocks noGrp="1"/>
          </p:cNvSpPr>
          <p:nvPr>
            <p:ph idx="1"/>
          </p:nvPr>
        </p:nvSpPr>
        <p:spPr>
          <a:xfrm>
            <a:off x="835220" y="1711325"/>
            <a:ext cx="6345174" cy="4351338"/>
          </a:xfrm>
        </p:spPr>
        <p:txBody>
          <a:bodyPr>
            <a:normAutofit/>
          </a:bodyPr>
          <a:lstStyle/>
          <a:p>
            <a:pPr marL="0" indent="0">
              <a:buNone/>
            </a:pPr>
            <a:r>
              <a:rPr lang="ru-GB" sz="2800" kern="0" dirty="0">
                <a:effectLst/>
                <a:latin typeface="Octava"/>
                <a:ea typeface="Times New Roman" panose="02020603050405020304" pitchFamily="18" charset="0"/>
                <a:cs typeface="Times New Roman" panose="02020603050405020304" pitchFamily="18" charset="0"/>
              </a:rPr>
              <a:t>«Если вы осознали свою греховность, </a:t>
            </a:r>
            <a:r>
              <a:rPr lang="ru-GB" sz="2800" b="1" kern="0" dirty="0">
                <a:effectLst/>
                <a:latin typeface="Octava"/>
                <a:ea typeface="Times New Roman" panose="02020603050405020304" pitchFamily="18" charset="0"/>
                <a:cs typeface="Times New Roman" panose="02020603050405020304" pitchFamily="18" charset="0"/>
              </a:rPr>
              <a:t>не ждите</a:t>
            </a:r>
            <a:r>
              <a:rPr lang="ru-GB" sz="2800" kern="0" dirty="0">
                <a:effectLst/>
                <a:latin typeface="Octava"/>
                <a:ea typeface="Times New Roman" panose="02020603050405020304" pitchFamily="18" charset="0"/>
                <a:cs typeface="Times New Roman" panose="02020603050405020304" pitchFamily="18" charset="0"/>
              </a:rPr>
              <a:t>, пока вы станете лучше. Очень многие считают себя недостаточно хорошими, чтобы прийти ко Христу. </a:t>
            </a:r>
            <a:r>
              <a:rPr lang="ru-GB" sz="2800" b="1" kern="0" dirty="0">
                <a:effectLst/>
                <a:latin typeface="Octava"/>
                <a:ea typeface="Times New Roman" panose="02020603050405020304" pitchFamily="18" charset="0"/>
                <a:cs typeface="Times New Roman" panose="02020603050405020304" pitchFamily="18" charset="0"/>
              </a:rPr>
              <a:t>Вы надеетесь исправиться своими усилиями?</a:t>
            </a:r>
            <a:r>
              <a:rPr lang="ru-GB" sz="2800" kern="0" dirty="0">
                <a:effectLst/>
                <a:latin typeface="Octava"/>
                <a:ea typeface="Times New Roman" panose="02020603050405020304" pitchFamily="18" charset="0"/>
                <a:cs typeface="Times New Roman" panose="02020603050405020304" pitchFamily="18" charset="0"/>
              </a:rPr>
              <a:t> Но „может ли Ефиоплянин переменить кожу свою и барс — пятна свои? так и вы можете ли делать доброе, привыкнув делать злое?“ (Иер. 13:23). </a:t>
            </a:r>
            <a:endParaRPr lang="ru-GB" dirty="0"/>
          </a:p>
        </p:txBody>
      </p:sp>
      <p:grpSp>
        <p:nvGrpSpPr>
          <p:cNvPr id="12" name="Группа 11">
            <a:extLst>
              <a:ext uri="{FF2B5EF4-FFF2-40B4-BE49-F238E27FC236}">
                <a16:creationId xmlns:a16="http://schemas.microsoft.com/office/drawing/2014/main" id="{0A50437D-4641-4A53-7C11-1EF84F7E6161}"/>
              </a:ext>
            </a:extLst>
          </p:cNvPr>
          <p:cNvGrpSpPr/>
          <p:nvPr/>
        </p:nvGrpSpPr>
        <p:grpSpPr>
          <a:xfrm>
            <a:off x="7403218" y="0"/>
            <a:ext cx="2163782" cy="6858000"/>
            <a:chOff x="7403218" y="0"/>
            <a:chExt cx="2163782" cy="6858000"/>
          </a:xfrm>
        </p:grpSpPr>
        <p:sp>
          <p:nvSpPr>
            <p:cNvPr id="13" name="Прямоугольник 12">
              <a:extLst>
                <a:ext uri="{FF2B5EF4-FFF2-40B4-BE49-F238E27FC236}">
                  <a16:creationId xmlns:a16="http://schemas.microsoft.com/office/drawing/2014/main" id="{2D300C75-91F3-03BB-8D19-2574173DC375}"/>
                </a:ext>
              </a:extLst>
            </p:cNvPr>
            <p:cNvSpPr/>
            <p:nvPr/>
          </p:nvSpPr>
          <p:spPr>
            <a:xfrm>
              <a:off x="7741622" y="0"/>
              <a:ext cx="1486974" cy="6858000"/>
            </a:xfrm>
            <a:prstGeom prst="rect">
              <a:avLst/>
            </a:prstGeom>
            <a:solidFill>
              <a:srgbClr val="9831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Рисунок 13">
              <a:extLst>
                <a:ext uri="{FF2B5EF4-FFF2-40B4-BE49-F238E27FC236}">
                  <a16:creationId xmlns:a16="http://schemas.microsoft.com/office/drawing/2014/main" id="{8D087F23-5B5C-2065-0593-8E7D4C948F9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7941218" y="3444320"/>
              <a:ext cx="1064554" cy="2499280"/>
            </a:xfrm>
            <a:prstGeom prst="rect">
              <a:avLst/>
            </a:prstGeom>
          </p:spPr>
        </p:pic>
        <p:sp>
          <p:nvSpPr>
            <p:cNvPr id="15" name="TextBox 14">
              <a:extLst>
                <a:ext uri="{FF2B5EF4-FFF2-40B4-BE49-F238E27FC236}">
                  <a16:creationId xmlns:a16="http://schemas.microsoft.com/office/drawing/2014/main" id="{17955906-6B80-A894-65E5-A4222A8E4073}"/>
                </a:ext>
              </a:extLst>
            </p:cNvPr>
            <p:cNvSpPr txBox="1"/>
            <p:nvPr/>
          </p:nvSpPr>
          <p:spPr>
            <a:xfrm>
              <a:off x="7403218" y="5974735"/>
              <a:ext cx="2163782" cy="523220"/>
            </a:xfrm>
            <a:prstGeom prst="rect">
              <a:avLst/>
            </a:prstGeom>
            <a:noFill/>
          </p:spPr>
          <p:txBody>
            <a:bodyPr wrap="square" rtlCol="0">
              <a:spAutoFit/>
            </a:bodyPr>
            <a:lstStyle/>
            <a:p>
              <a:pPr algn="ctr"/>
              <a:r>
                <a:rPr lang="ru-RU" sz="1400" b="1" dirty="0">
                  <a:solidFill>
                    <a:schemeClr val="bg1"/>
                  </a:solidFill>
                  <a:latin typeface="Arial Narrow" panose="020B0606020202030204" pitchFamily="34" charset="0"/>
                </a:rPr>
                <a:t>ВОЗВРАЩЕНИЕ</a:t>
              </a:r>
              <a:br>
                <a:rPr lang="ru-RU" sz="1400" b="1" dirty="0">
                  <a:solidFill>
                    <a:schemeClr val="bg1"/>
                  </a:solidFill>
                  <a:latin typeface="Arial Narrow" panose="020B0606020202030204" pitchFamily="34" charset="0"/>
                </a:rPr>
              </a:br>
              <a:r>
                <a:rPr lang="ru-RU" sz="1400" b="1" dirty="0">
                  <a:solidFill>
                    <a:schemeClr val="bg1"/>
                  </a:solidFill>
                  <a:latin typeface="Arial Narrow" panose="020B0606020202030204" pitchFamily="34" charset="0"/>
                </a:rPr>
                <a:t> К  АЛТАРЮ</a:t>
              </a:r>
            </a:p>
          </p:txBody>
        </p:sp>
      </p:grpSp>
    </p:spTree>
    <p:extLst>
      <p:ext uri="{BB962C8B-B14F-4D97-AF65-F5344CB8AC3E}">
        <p14:creationId xmlns:p14="http://schemas.microsoft.com/office/powerpoint/2010/main" val="3918391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9D54B1F-51CF-0CAA-A59D-6E490A322694}"/>
              </a:ext>
            </a:extLst>
          </p:cNvPr>
          <p:cNvSpPr>
            <a:spLocks noGrp="1"/>
          </p:cNvSpPr>
          <p:nvPr>
            <p:ph idx="1"/>
          </p:nvPr>
        </p:nvSpPr>
        <p:spPr>
          <a:xfrm>
            <a:off x="834390" y="1825625"/>
            <a:ext cx="6345174" cy="4351338"/>
          </a:xfrm>
        </p:spPr>
        <p:txBody>
          <a:bodyPr>
            <a:normAutofit/>
          </a:bodyPr>
          <a:lstStyle/>
          <a:p>
            <a:pPr marL="0" indent="0">
              <a:buNone/>
            </a:pPr>
            <a:r>
              <a:rPr lang="ru-GB" sz="2800" kern="0" dirty="0">
                <a:effectLst/>
                <a:latin typeface="Arial Narrow" panose="020B0606020202030204" pitchFamily="34" charset="0"/>
                <a:ea typeface="Times New Roman" panose="02020603050405020304" pitchFamily="18" charset="0"/>
                <a:cs typeface="Times New Roman" panose="02020603050405020304" pitchFamily="18" charset="0"/>
              </a:rPr>
              <a:t>Помощь для нас — только в Боге. </a:t>
            </a:r>
            <a:r>
              <a:rPr lang="ru-GB" sz="2800" b="1" kern="0" dirty="0">
                <a:effectLst/>
                <a:latin typeface="Arial Narrow" panose="020B0606020202030204" pitchFamily="34" charset="0"/>
                <a:ea typeface="Times New Roman" panose="02020603050405020304" pitchFamily="18" charset="0"/>
                <a:cs typeface="Times New Roman" panose="02020603050405020304" pitchFamily="18" charset="0"/>
              </a:rPr>
              <a:t>Мы не должны ждать, </a:t>
            </a:r>
            <a:r>
              <a:rPr lang="ru-GB" sz="2800" kern="0" dirty="0">
                <a:effectLst/>
                <a:latin typeface="Arial Narrow" panose="020B0606020202030204" pitchFamily="34" charset="0"/>
                <a:ea typeface="Times New Roman" panose="02020603050405020304" pitchFamily="18" charset="0"/>
                <a:cs typeface="Times New Roman" panose="02020603050405020304" pitchFamily="18" charset="0"/>
              </a:rPr>
              <a:t>пока у нас появятся более убедительные доводы, более святой нрав, пока нам представится более благоприятная возможность. Сами мы ничего сделать не сможем</a:t>
            </a:r>
            <a:r>
              <a:rPr lang="ru-GB" sz="2800" b="1" kern="0" dirty="0">
                <a:effectLst/>
                <a:latin typeface="Arial Narrow" panose="020B0606020202030204" pitchFamily="34" charset="0"/>
                <a:ea typeface="Times New Roman" panose="02020603050405020304" pitchFamily="18" charset="0"/>
                <a:cs typeface="Times New Roman" panose="02020603050405020304" pitchFamily="18" charset="0"/>
              </a:rPr>
              <a:t>. Мы должны прийти ко Христу такими, какие мы есть»</a:t>
            </a:r>
            <a:br>
              <a:rPr lang="ru-GB" sz="2800" b="1" kern="0" dirty="0">
                <a:effectLst/>
                <a:latin typeface="Arial Narrow" panose="020B0606020202030204" pitchFamily="34" charset="0"/>
                <a:ea typeface="Times New Roman" panose="02020603050405020304" pitchFamily="18" charset="0"/>
                <a:cs typeface="Times New Roman" panose="02020603050405020304" pitchFamily="18" charset="0"/>
              </a:rPr>
            </a:br>
            <a:r>
              <a:rPr lang="ru-GB" sz="2800" i="1" kern="0" dirty="0">
                <a:effectLst/>
                <a:latin typeface="Arial Narrow" panose="020B0606020202030204" pitchFamily="34" charset="0"/>
                <a:ea typeface="Times New Roman" panose="02020603050405020304" pitchFamily="18" charset="0"/>
                <a:cs typeface="Times New Roman" panose="02020603050405020304" pitchFamily="18" charset="0"/>
              </a:rPr>
              <a:t>(Путь ко Христу. С. 31). </a:t>
            </a:r>
            <a:endParaRPr lang="ru-GB" sz="2800" kern="100" dirty="0">
              <a:effectLst/>
              <a:latin typeface="Arial Narrow" panose="020B0606020202030204" pitchFamily="34" charset="0"/>
              <a:ea typeface="Calibri" panose="020F0502020204030204" pitchFamily="34" charset="0"/>
              <a:cs typeface="Times New Roman" panose="02020603050405020304" pitchFamily="18" charset="0"/>
            </a:endParaRPr>
          </a:p>
        </p:txBody>
      </p:sp>
      <p:grpSp>
        <p:nvGrpSpPr>
          <p:cNvPr id="9" name="Группа 8">
            <a:extLst>
              <a:ext uri="{FF2B5EF4-FFF2-40B4-BE49-F238E27FC236}">
                <a16:creationId xmlns:a16="http://schemas.microsoft.com/office/drawing/2014/main" id="{FDE90D00-2A5C-2EA3-9EFC-7F335621EEDC}"/>
              </a:ext>
            </a:extLst>
          </p:cNvPr>
          <p:cNvGrpSpPr/>
          <p:nvPr/>
        </p:nvGrpSpPr>
        <p:grpSpPr>
          <a:xfrm>
            <a:off x="7403218" y="0"/>
            <a:ext cx="2163782" cy="6858000"/>
            <a:chOff x="7403218" y="0"/>
            <a:chExt cx="2163782" cy="6858000"/>
          </a:xfrm>
        </p:grpSpPr>
        <p:sp>
          <p:nvSpPr>
            <p:cNvPr id="10" name="Прямоугольник 9">
              <a:extLst>
                <a:ext uri="{FF2B5EF4-FFF2-40B4-BE49-F238E27FC236}">
                  <a16:creationId xmlns:a16="http://schemas.microsoft.com/office/drawing/2014/main" id="{315294B7-45BD-26D2-F583-8585898FC56F}"/>
                </a:ext>
              </a:extLst>
            </p:cNvPr>
            <p:cNvSpPr/>
            <p:nvPr/>
          </p:nvSpPr>
          <p:spPr>
            <a:xfrm>
              <a:off x="7741622" y="0"/>
              <a:ext cx="1486974" cy="6858000"/>
            </a:xfrm>
            <a:prstGeom prst="rect">
              <a:avLst/>
            </a:prstGeom>
            <a:solidFill>
              <a:srgbClr val="9831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a:extLst>
                <a:ext uri="{FF2B5EF4-FFF2-40B4-BE49-F238E27FC236}">
                  <a16:creationId xmlns:a16="http://schemas.microsoft.com/office/drawing/2014/main" id="{80ED502C-8811-9C97-7610-176DBA5D32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7941218" y="3444320"/>
              <a:ext cx="1064554" cy="2499280"/>
            </a:xfrm>
            <a:prstGeom prst="rect">
              <a:avLst/>
            </a:prstGeom>
          </p:spPr>
        </p:pic>
        <p:sp>
          <p:nvSpPr>
            <p:cNvPr id="12" name="TextBox 11">
              <a:extLst>
                <a:ext uri="{FF2B5EF4-FFF2-40B4-BE49-F238E27FC236}">
                  <a16:creationId xmlns:a16="http://schemas.microsoft.com/office/drawing/2014/main" id="{DDEB542E-02D7-AE29-79B3-D3354DF0015B}"/>
                </a:ext>
              </a:extLst>
            </p:cNvPr>
            <p:cNvSpPr txBox="1"/>
            <p:nvPr/>
          </p:nvSpPr>
          <p:spPr>
            <a:xfrm>
              <a:off x="7403218" y="5974735"/>
              <a:ext cx="2163782" cy="523220"/>
            </a:xfrm>
            <a:prstGeom prst="rect">
              <a:avLst/>
            </a:prstGeom>
            <a:noFill/>
          </p:spPr>
          <p:txBody>
            <a:bodyPr wrap="square" rtlCol="0">
              <a:spAutoFit/>
            </a:bodyPr>
            <a:lstStyle/>
            <a:p>
              <a:pPr algn="ctr"/>
              <a:r>
                <a:rPr lang="ru-RU" sz="1400" b="1" dirty="0">
                  <a:solidFill>
                    <a:schemeClr val="bg1"/>
                  </a:solidFill>
                  <a:latin typeface="Arial Narrow" panose="020B0606020202030204" pitchFamily="34" charset="0"/>
                </a:rPr>
                <a:t>ВОЗВРАЩЕНИЕ</a:t>
              </a:r>
              <a:br>
                <a:rPr lang="ru-RU" sz="1400" b="1" dirty="0">
                  <a:solidFill>
                    <a:schemeClr val="bg1"/>
                  </a:solidFill>
                  <a:latin typeface="Arial Narrow" panose="020B0606020202030204" pitchFamily="34" charset="0"/>
                </a:rPr>
              </a:br>
              <a:r>
                <a:rPr lang="ru-RU" sz="1400" b="1" dirty="0">
                  <a:solidFill>
                    <a:schemeClr val="bg1"/>
                  </a:solidFill>
                  <a:latin typeface="Arial Narrow" panose="020B0606020202030204" pitchFamily="34" charset="0"/>
                </a:rPr>
                <a:t> К  АЛТАРЮ</a:t>
              </a:r>
            </a:p>
          </p:txBody>
        </p:sp>
      </p:grpSp>
      <p:sp>
        <p:nvSpPr>
          <p:cNvPr id="15" name="Заголовок 1">
            <a:extLst>
              <a:ext uri="{FF2B5EF4-FFF2-40B4-BE49-F238E27FC236}">
                <a16:creationId xmlns:a16="http://schemas.microsoft.com/office/drawing/2014/main" id="{62EE0F1F-5000-740E-B54C-7E6AE535A6CE}"/>
              </a:ext>
            </a:extLst>
          </p:cNvPr>
          <p:cNvSpPr txBox="1">
            <a:spLocks/>
          </p:cNvSpPr>
          <p:nvPr/>
        </p:nvSpPr>
        <p:spPr>
          <a:xfrm>
            <a:off x="835914" y="681037"/>
            <a:ext cx="7886700" cy="1325563"/>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7200" kern="0" dirty="0">
                <a:solidFill>
                  <a:srgbClr val="983152"/>
                </a:solidFill>
                <a:latin typeface="Arial Black" panose="020B0A04020102020204" pitchFamily="34" charset="0"/>
                <a:ea typeface="Calibri" panose="020F0502020204030204" pitchFamily="34" charset="0"/>
                <a:cs typeface="Times New Roman" panose="02020603050405020304" pitchFamily="18" charset="0"/>
              </a:rPr>
              <a:t>,,</a:t>
            </a:r>
            <a:br>
              <a:rPr lang="ru-GB" kern="100" dirty="0">
                <a:latin typeface="Arial Narrow" panose="020B0604020202020204" pitchFamily="34" charset="0"/>
                <a:ea typeface="Calibri" panose="020F0502020204030204" pitchFamily="34" charset="0"/>
                <a:cs typeface="Arial Narrow" panose="020B0604020202020204" pitchFamily="34" charset="0"/>
              </a:rPr>
            </a:br>
            <a:endParaRPr lang="ru-GB" dirty="0"/>
          </a:p>
        </p:txBody>
      </p:sp>
    </p:spTree>
    <p:extLst>
      <p:ext uri="{BB962C8B-B14F-4D97-AF65-F5344CB8AC3E}">
        <p14:creationId xmlns:p14="http://schemas.microsoft.com/office/powerpoint/2010/main" val="2456734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8F2591-4927-8689-E955-A3F9237E1946}"/>
              </a:ext>
            </a:extLst>
          </p:cNvPr>
          <p:cNvSpPr>
            <a:spLocks noGrp="1"/>
          </p:cNvSpPr>
          <p:nvPr>
            <p:ph type="title"/>
          </p:nvPr>
        </p:nvSpPr>
        <p:spPr>
          <a:xfrm>
            <a:off x="628650" y="828422"/>
            <a:ext cx="7886700" cy="997203"/>
          </a:xfrm>
        </p:spPr>
        <p:txBody>
          <a:bodyPr>
            <a:normAutofit/>
          </a:bodyPr>
          <a:lstStyle/>
          <a:p>
            <a:r>
              <a:rPr lang="ru-GB" b="1" dirty="0">
                <a:latin typeface="Arial Narrow" panose="020B0604020202020204" pitchFamily="34" charset="0"/>
                <a:cs typeface="Arial Narrow" panose="020B0604020202020204" pitchFamily="34" charset="0"/>
              </a:rPr>
              <a:t>Вопрос вашего спасения</a:t>
            </a:r>
          </a:p>
        </p:txBody>
      </p:sp>
      <p:sp>
        <p:nvSpPr>
          <p:cNvPr id="3" name="Объект 2">
            <a:extLst>
              <a:ext uri="{FF2B5EF4-FFF2-40B4-BE49-F238E27FC236}">
                <a16:creationId xmlns:a16="http://schemas.microsoft.com/office/drawing/2014/main" id="{39D54B1F-51CF-0CAA-A59D-6E490A322694}"/>
              </a:ext>
            </a:extLst>
          </p:cNvPr>
          <p:cNvSpPr>
            <a:spLocks noGrp="1"/>
          </p:cNvSpPr>
          <p:nvPr>
            <p:ph idx="1"/>
          </p:nvPr>
        </p:nvSpPr>
        <p:spPr>
          <a:xfrm>
            <a:off x="628650" y="2057273"/>
            <a:ext cx="6345174" cy="4351338"/>
          </a:xfrm>
        </p:spPr>
        <p:txBody>
          <a:bodyPr>
            <a:normAutofit/>
          </a:bodyPr>
          <a:lstStyle/>
          <a:p>
            <a:r>
              <a:rPr lang="ru-GB" kern="0" dirty="0">
                <a:effectLst/>
                <a:latin typeface="Arial Narrow" panose="020B0604020202020204" pitchFamily="34" charset="0"/>
                <a:ea typeface="Times New Roman" panose="02020603050405020304" pitchFamily="18" charset="0"/>
                <a:cs typeface="Arial Narrow" panose="020B0604020202020204" pitchFamily="34" charset="0"/>
              </a:rPr>
              <a:t>Если Иисус вернется сегодня вечером, попадете ли вы на небо? </a:t>
            </a:r>
            <a:endParaRPr lang="ru-GB" kern="100" dirty="0">
              <a:effectLst/>
              <a:latin typeface="Arial Narrow" panose="020B0604020202020204" pitchFamily="34" charset="0"/>
              <a:ea typeface="Calibri" panose="020F0502020204030204" pitchFamily="34" charset="0"/>
              <a:cs typeface="Arial Narrow" panose="020B0604020202020204" pitchFamily="34" charset="0"/>
            </a:endParaRPr>
          </a:p>
          <a:p>
            <a:r>
              <a:rPr lang="ru-GB" kern="0" dirty="0">
                <a:effectLst/>
                <a:latin typeface="Arial Narrow" panose="020B0604020202020204" pitchFamily="34" charset="0"/>
                <a:ea typeface="Times New Roman" panose="02020603050405020304" pitchFamily="18" charset="0"/>
                <a:cs typeface="Arial Narrow" panose="020B0604020202020204" pitchFamily="34" charset="0"/>
              </a:rPr>
              <a:t>Почему вы так думаете? </a:t>
            </a:r>
            <a:endParaRPr lang="ru-GB" kern="100" dirty="0">
              <a:effectLst/>
              <a:latin typeface="Arial Narrow" panose="020B0604020202020204" pitchFamily="34" charset="0"/>
              <a:ea typeface="Calibri" panose="020F0502020204030204" pitchFamily="34" charset="0"/>
              <a:cs typeface="Arial Narrow" panose="020B0604020202020204" pitchFamily="34" charset="0"/>
            </a:endParaRPr>
          </a:p>
          <a:p>
            <a:pPr marL="0" indent="0">
              <a:buNone/>
            </a:pPr>
            <a:br>
              <a:rPr lang="ru-GB" kern="100" dirty="0">
                <a:effectLst/>
                <a:latin typeface="Arial Narrow" panose="020B0604020202020204" pitchFamily="34" charset="0"/>
                <a:ea typeface="Calibri" panose="020F0502020204030204" pitchFamily="34" charset="0"/>
                <a:cs typeface="Arial Narrow" panose="020B0604020202020204" pitchFamily="34" charset="0"/>
              </a:rPr>
            </a:br>
            <a:endParaRPr lang="ru-GB" kern="100" dirty="0">
              <a:effectLst/>
              <a:latin typeface="Arial Narrow" panose="020B0604020202020204" pitchFamily="34" charset="0"/>
              <a:ea typeface="Calibri" panose="020F0502020204030204" pitchFamily="34" charset="0"/>
              <a:cs typeface="Arial Narrow" panose="020B0604020202020204" pitchFamily="34" charset="0"/>
            </a:endParaRPr>
          </a:p>
        </p:txBody>
      </p:sp>
      <p:grpSp>
        <p:nvGrpSpPr>
          <p:cNvPr id="4" name="Группа 3">
            <a:extLst>
              <a:ext uri="{FF2B5EF4-FFF2-40B4-BE49-F238E27FC236}">
                <a16:creationId xmlns:a16="http://schemas.microsoft.com/office/drawing/2014/main" id="{4A3E55D1-99AB-405D-29ED-2AE005A8621D}"/>
              </a:ext>
            </a:extLst>
          </p:cNvPr>
          <p:cNvGrpSpPr/>
          <p:nvPr/>
        </p:nvGrpSpPr>
        <p:grpSpPr>
          <a:xfrm>
            <a:off x="7741622" y="0"/>
            <a:ext cx="1486974" cy="6858000"/>
            <a:chOff x="7741622" y="0"/>
            <a:chExt cx="1486974" cy="6858000"/>
          </a:xfrm>
        </p:grpSpPr>
        <p:sp>
          <p:nvSpPr>
            <p:cNvPr id="5" name="Прямоугольник 4">
              <a:extLst>
                <a:ext uri="{FF2B5EF4-FFF2-40B4-BE49-F238E27FC236}">
                  <a16:creationId xmlns:a16="http://schemas.microsoft.com/office/drawing/2014/main" id="{186BAC11-24CB-941E-3717-D7F9C62FBE1A}"/>
                </a:ext>
              </a:extLst>
            </p:cNvPr>
            <p:cNvSpPr/>
            <p:nvPr/>
          </p:nvSpPr>
          <p:spPr>
            <a:xfrm>
              <a:off x="7741622" y="0"/>
              <a:ext cx="1486974" cy="6858000"/>
            </a:xfrm>
            <a:prstGeom prst="rect">
              <a:avLst/>
            </a:prstGeom>
            <a:solidFill>
              <a:srgbClr val="9831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a16="http://schemas.microsoft.com/office/drawing/2014/main" id="{7DDD4C46-8683-17C1-F2FE-32E4933E1C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7929788" y="3970100"/>
              <a:ext cx="1064554" cy="2499280"/>
            </a:xfrm>
            <a:prstGeom prst="rect">
              <a:avLst/>
            </a:prstGeom>
          </p:spPr>
        </p:pic>
      </p:grpSp>
      <p:grpSp>
        <p:nvGrpSpPr>
          <p:cNvPr id="8" name="Группа 7">
            <a:extLst>
              <a:ext uri="{FF2B5EF4-FFF2-40B4-BE49-F238E27FC236}">
                <a16:creationId xmlns:a16="http://schemas.microsoft.com/office/drawing/2014/main" id="{E61BCB30-B5CC-D97B-44EB-677FD3839293}"/>
              </a:ext>
            </a:extLst>
          </p:cNvPr>
          <p:cNvGrpSpPr/>
          <p:nvPr/>
        </p:nvGrpSpPr>
        <p:grpSpPr>
          <a:xfrm>
            <a:off x="7403218" y="0"/>
            <a:ext cx="2163782" cy="6858000"/>
            <a:chOff x="7403218" y="0"/>
            <a:chExt cx="2163782" cy="6858000"/>
          </a:xfrm>
        </p:grpSpPr>
        <p:sp>
          <p:nvSpPr>
            <p:cNvPr id="9" name="Прямоугольник 8">
              <a:extLst>
                <a:ext uri="{FF2B5EF4-FFF2-40B4-BE49-F238E27FC236}">
                  <a16:creationId xmlns:a16="http://schemas.microsoft.com/office/drawing/2014/main" id="{EF7FF01C-8A5E-6EEE-76C5-7944B1F26743}"/>
                </a:ext>
              </a:extLst>
            </p:cNvPr>
            <p:cNvSpPr/>
            <p:nvPr/>
          </p:nvSpPr>
          <p:spPr>
            <a:xfrm>
              <a:off x="7741622" y="0"/>
              <a:ext cx="1486974" cy="6858000"/>
            </a:xfrm>
            <a:prstGeom prst="rect">
              <a:avLst/>
            </a:prstGeom>
            <a:solidFill>
              <a:srgbClr val="9831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a:extLst>
                <a:ext uri="{FF2B5EF4-FFF2-40B4-BE49-F238E27FC236}">
                  <a16:creationId xmlns:a16="http://schemas.microsoft.com/office/drawing/2014/main" id="{1B565AC7-D60C-EB90-10DA-0FA86E1D35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7941218" y="3444320"/>
              <a:ext cx="1064554" cy="2499280"/>
            </a:xfrm>
            <a:prstGeom prst="rect">
              <a:avLst/>
            </a:prstGeom>
          </p:spPr>
        </p:pic>
        <p:sp>
          <p:nvSpPr>
            <p:cNvPr id="11" name="TextBox 10">
              <a:extLst>
                <a:ext uri="{FF2B5EF4-FFF2-40B4-BE49-F238E27FC236}">
                  <a16:creationId xmlns:a16="http://schemas.microsoft.com/office/drawing/2014/main" id="{B05338AF-31C6-A393-C32B-D24E037F3226}"/>
                </a:ext>
              </a:extLst>
            </p:cNvPr>
            <p:cNvSpPr txBox="1"/>
            <p:nvPr/>
          </p:nvSpPr>
          <p:spPr>
            <a:xfrm>
              <a:off x="7403218" y="5974735"/>
              <a:ext cx="2163782" cy="523220"/>
            </a:xfrm>
            <a:prstGeom prst="rect">
              <a:avLst/>
            </a:prstGeom>
            <a:noFill/>
          </p:spPr>
          <p:txBody>
            <a:bodyPr wrap="square" rtlCol="0">
              <a:spAutoFit/>
            </a:bodyPr>
            <a:lstStyle/>
            <a:p>
              <a:pPr algn="ctr"/>
              <a:r>
                <a:rPr lang="ru-RU" sz="1400" b="1" dirty="0">
                  <a:solidFill>
                    <a:schemeClr val="bg1"/>
                  </a:solidFill>
                  <a:latin typeface="Arial Narrow" panose="020B0606020202030204" pitchFamily="34" charset="0"/>
                </a:rPr>
                <a:t>ВОЗВРАЩЕНИЕ</a:t>
              </a:r>
              <a:br>
                <a:rPr lang="ru-RU" sz="1400" b="1" dirty="0">
                  <a:solidFill>
                    <a:schemeClr val="bg1"/>
                  </a:solidFill>
                  <a:latin typeface="Arial Narrow" panose="020B0606020202030204" pitchFamily="34" charset="0"/>
                </a:rPr>
              </a:br>
              <a:r>
                <a:rPr lang="ru-RU" sz="1400" b="1" dirty="0">
                  <a:solidFill>
                    <a:schemeClr val="bg1"/>
                  </a:solidFill>
                  <a:latin typeface="Arial Narrow" panose="020B0606020202030204" pitchFamily="34" charset="0"/>
                </a:rPr>
                <a:t> К  АЛТАРЮ</a:t>
              </a:r>
            </a:p>
          </p:txBody>
        </p:sp>
      </p:grpSp>
    </p:spTree>
    <p:extLst>
      <p:ext uri="{BB962C8B-B14F-4D97-AF65-F5344CB8AC3E}">
        <p14:creationId xmlns:p14="http://schemas.microsoft.com/office/powerpoint/2010/main" val="887525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9D54B1F-51CF-0CAA-A59D-6E490A322694}"/>
              </a:ext>
            </a:extLst>
          </p:cNvPr>
          <p:cNvSpPr>
            <a:spLocks noGrp="1"/>
          </p:cNvSpPr>
          <p:nvPr>
            <p:ph idx="1"/>
          </p:nvPr>
        </p:nvSpPr>
        <p:spPr>
          <a:xfrm>
            <a:off x="728860" y="2266248"/>
            <a:ext cx="6674358" cy="1905889"/>
          </a:xfrm>
        </p:spPr>
        <p:txBody>
          <a:bodyPr>
            <a:noAutofit/>
          </a:bodyPr>
          <a:lstStyle/>
          <a:p>
            <a:r>
              <a:rPr lang="ru-GB" sz="3200" b="1" kern="0" dirty="0">
                <a:effectLst/>
                <a:latin typeface="Arial Narrow" panose="020B0604020202020204" pitchFamily="34" charset="0"/>
                <a:ea typeface="Times New Roman" panose="02020603050405020304" pitchFamily="18" charset="0"/>
                <a:cs typeface="Arial Narrow" panose="020B0604020202020204" pitchFamily="34" charset="0"/>
              </a:rPr>
              <a:t>Рим. 5:8</a:t>
            </a:r>
            <a:endParaRPr lang="ru-RU" sz="3200" b="1" kern="0" dirty="0">
              <a:effectLst/>
              <a:latin typeface="Arial Narrow" panose="020B0604020202020204" pitchFamily="34" charset="0"/>
              <a:ea typeface="Times New Roman" panose="02020603050405020304" pitchFamily="18" charset="0"/>
              <a:cs typeface="Arial Narrow" panose="020B0604020202020204" pitchFamily="34" charset="0"/>
            </a:endParaRPr>
          </a:p>
          <a:p>
            <a:r>
              <a:rPr lang="ru-GB" sz="3200" b="1" kern="0" dirty="0">
                <a:effectLst/>
                <a:latin typeface="Arial Narrow" panose="020B0604020202020204" pitchFamily="34" charset="0"/>
                <a:ea typeface="Times New Roman" panose="02020603050405020304" pitchFamily="18" charset="0"/>
                <a:cs typeface="Arial Narrow" panose="020B0604020202020204" pitchFamily="34" charset="0"/>
              </a:rPr>
              <a:t>Рим. 8:38, 39.</a:t>
            </a:r>
            <a:br>
              <a:rPr lang="ru-GB" sz="3200" kern="0" dirty="0">
                <a:effectLst/>
                <a:latin typeface="Arial Narrow" panose="020B0604020202020204" pitchFamily="34" charset="0"/>
                <a:ea typeface="Times New Roman" panose="02020603050405020304" pitchFamily="18" charset="0"/>
                <a:cs typeface="Arial Narrow" panose="020B0604020202020204" pitchFamily="34" charset="0"/>
              </a:rPr>
            </a:br>
            <a:r>
              <a:rPr lang="ru-GB" sz="3200" kern="0" dirty="0">
                <a:effectLst/>
                <a:latin typeface="Arial Narrow" panose="020B0604020202020204" pitchFamily="34" charset="0"/>
                <a:ea typeface="Times New Roman" panose="02020603050405020304" pitchFamily="18" charset="0"/>
                <a:cs typeface="Arial Narrow" panose="020B0604020202020204" pitchFamily="34" charset="0"/>
              </a:rPr>
              <a:t> </a:t>
            </a:r>
            <a:endParaRPr lang="ru-GB" sz="3200" kern="100" dirty="0">
              <a:effectLst/>
              <a:latin typeface="Arial Narrow" panose="020B0604020202020204" pitchFamily="34" charset="0"/>
              <a:ea typeface="Calibri" panose="020F0502020204030204" pitchFamily="34" charset="0"/>
              <a:cs typeface="Arial Narrow" panose="020B0604020202020204" pitchFamily="34" charset="0"/>
            </a:endParaRPr>
          </a:p>
        </p:txBody>
      </p:sp>
      <p:grpSp>
        <p:nvGrpSpPr>
          <p:cNvPr id="9" name="Группа 8">
            <a:extLst>
              <a:ext uri="{FF2B5EF4-FFF2-40B4-BE49-F238E27FC236}">
                <a16:creationId xmlns:a16="http://schemas.microsoft.com/office/drawing/2014/main" id="{D053E230-67BB-6039-0261-48EF30C82AB4}"/>
              </a:ext>
            </a:extLst>
          </p:cNvPr>
          <p:cNvGrpSpPr/>
          <p:nvPr/>
        </p:nvGrpSpPr>
        <p:grpSpPr>
          <a:xfrm>
            <a:off x="7403218" y="0"/>
            <a:ext cx="2163782" cy="6858000"/>
            <a:chOff x="7403218" y="0"/>
            <a:chExt cx="2163782" cy="6858000"/>
          </a:xfrm>
        </p:grpSpPr>
        <p:sp>
          <p:nvSpPr>
            <p:cNvPr id="10" name="Прямоугольник 9">
              <a:extLst>
                <a:ext uri="{FF2B5EF4-FFF2-40B4-BE49-F238E27FC236}">
                  <a16:creationId xmlns:a16="http://schemas.microsoft.com/office/drawing/2014/main" id="{E53374AB-8CDD-F873-2CCA-8D6B1D8E1CB6}"/>
                </a:ext>
              </a:extLst>
            </p:cNvPr>
            <p:cNvSpPr/>
            <p:nvPr/>
          </p:nvSpPr>
          <p:spPr>
            <a:xfrm>
              <a:off x="7741622" y="0"/>
              <a:ext cx="1486974" cy="6858000"/>
            </a:xfrm>
            <a:prstGeom prst="rect">
              <a:avLst/>
            </a:prstGeom>
            <a:solidFill>
              <a:srgbClr val="9831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a:extLst>
                <a:ext uri="{FF2B5EF4-FFF2-40B4-BE49-F238E27FC236}">
                  <a16:creationId xmlns:a16="http://schemas.microsoft.com/office/drawing/2014/main" id="{D0E05212-A172-F584-279F-C704751F32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7941218" y="3444320"/>
              <a:ext cx="1064554" cy="2499280"/>
            </a:xfrm>
            <a:prstGeom prst="rect">
              <a:avLst/>
            </a:prstGeom>
          </p:spPr>
        </p:pic>
        <p:sp>
          <p:nvSpPr>
            <p:cNvPr id="12" name="TextBox 11">
              <a:extLst>
                <a:ext uri="{FF2B5EF4-FFF2-40B4-BE49-F238E27FC236}">
                  <a16:creationId xmlns:a16="http://schemas.microsoft.com/office/drawing/2014/main" id="{34A02D86-77E2-5A50-6C3B-EE121BD9CC4C}"/>
                </a:ext>
              </a:extLst>
            </p:cNvPr>
            <p:cNvSpPr txBox="1"/>
            <p:nvPr/>
          </p:nvSpPr>
          <p:spPr>
            <a:xfrm>
              <a:off x="7403218" y="5974735"/>
              <a:ext cx="2163782" cy="523220"/>
            </a:xfrm>
            <a:prstGeom prst="rect">
              <a:avLst/>
            </a:prstGeom>
            <a:noFill/>
          </p:spPr>
          <p:txBody>
            <a:bodyPr wrap="square" rtlCol="0">
              <a:spAutoFit/>
            </a:bodyPr>
            <a:lstStyle/>
            <a:p>
              <a:pPr algn="ctr"/>
              <a:r>
                <a:rPr lang="ru-RU" sz="1400" b="1" dirty="0">
                  <a:solidFill>
                    <a:schemeClr val="bg1"/>
                  </a:solidFill>
                  <a:latin typeface="Arial Narrow" panose="020B0606020202030204" pitchFamily="34" charset="0"/>
                </a:rPr>
                <a:t>ВОЗВРАЩЕНИЕ</a:t>
              </a:r>
              <a:br>
                <a:rPr lang="ru-RU" sz="1400" b="1" dirty="0">
                  <a:solidFill>
                    <a:schemeClr val="bg1"/>
                  </a:solidFill>
                  <a:latin typeface="Arial Narrow" panose="020B0606020202030204" pitchFamily="34" charset="0"/>
                </a:rPr>
              </a:br>
              <a:r>
                <a:rPr lang="ru-RU" sz="1400" b="1" dirty="0">
                  <a:solidFill>
                    <a:schemeClr val="bg1"/>
                  </a:solidFill>
                  <a:latin typeface="Arial Narrow" panose="020B0606020202030204" pitchFamily="34" charset="0"/>
                </a:rPr>
                <a:t> К  АЛТАРЮ</a:t>
              </a:r>
            </a:p>
          </p:txBody>
        </p:sp>
      </p:grpSp>
      <p:sp>
        <p:nvSpPr>
          <p:cNvPr id="14" name="Заголовок 13">
            <a:extLst>
              <a:ext uri="{FF2B5EF4-FFF2-40B4-BE49-F238E27FC236}">
                <a16:creationId xmlns:a16="http://schemas.microsoft.com/office/drawing/2014/main" id="{CC9B8B81-7CE8-5A48-1BE8-4A1AC3CE34AD}"/>
              </a:ext>
            </a:extLst>
          </p:cNvPr>
          <p:cNvSpPr>
            <a:spLocks noGrp="1"/>
          </p:cNvSpPr>
          <p:nvPr>
            <p:ph type="title"/>
          </p:nvPr>
        </p:nvSpPr>
        <p:spPr>
          <a:xfrm>
            <a:off x="628650" y="536576"/>
            <a:ext cx="7886700" cy="1325563"/>
          </a:xfrm>
        </p:spPr>
        <p:txBody>
          <a:bodyPr>
            <a:normAutofit/>
          </a:bodyPr>
          <a:lstStyle/>
          <a:p>
            <a:r>
              <a:rPr lang="ru-RU" sz="3600" b="1" dirty="0">
                <a:solidFill>
                  <a:srgbClr val="C5315B"/>
                </a:solidFill>
                <a:latin typeface="Arial Narrow" panose="020B0606020202030204" pitchFamily="34" charset="0"/>
              </a:rPr>
              <a:t>В чем мы можем быть уверенными</a:t>
            </a:r>
            <a:r>
              <a:rPr lang="en-US" sz="3600" b="1" dirty="0">
                <a:solidFill>
                  <a:srgbClr val="C5315B"/>
                </a:solidFill>
                <a:latin typeface="Arial Narrow" panose="020B0606020202030204" pitchFamily="34" charset="0"/>
              </a:rPr>
              <a:t>?</a:t>
            </a:r>
            <a:endParaRPr lang="ru-RU" sz="3600" b="1" dirty="0">
              <a:solidFill>
                <a:srgbClr val="C5315B"/>
              </a:solidFill>
              <a:latin typeface="Arial Narrow" panose="020B0606020202030204" pitchFamily="34" charset="0"/>
            </a:endParaRPr>
          </a:p>
        </p:txBody>
      </p:sp>
      <p:sp>
        <p:nvSpPr>
          <p:cNvPr id="21" name="TextBox 20">
            <a:extLst>
              <a:ext uri="{FF2B5EF4-FFF2-40B4-BE49-F238E27FC236}">
                <a16:creationId xmlns:a16="http://schemas.microsoft.com/office/drawing/2014/main" id="{D87F1C20-E484-EE98-8DEE-7764C0CF7E09}"/>
              </a:ext>
            </a:extLst>
          </p:cNvPr>
          <p:cNvSpPr txBox="1"/>
          <p:nvPr/>
        </p:nvSpPr>
        <p:spPr>
          <a:xfrm>
            <a:off x="6138491" y="4693960"/>
            <a:ext cx="3090105" cy="1938992"/>
          </a:xfrm>
          <a:prstGeom prst="rect">
            <a:avLst/>
          </a:prstGeom>
          <a:noFill/>
        </p:spPr>
        <p:txBody>
          <a:bodyPr wrap="square" rtlCol="0">
            <a:spAutoFit/>
          </a:bodyPr>
          <a:lstStyle/>
          <a:p>
            <a:r>
              <a:rPr lang="en-US" sz="12000" dirty="0">
                <a:solidFill>
                  <a:schemeClr val="bg1">
                    <a:lumMod val="85000"/>
                  </a:schemeClr>
                </a:solidFill>
                <a:latin typeface="Arial Black" panose="020B0A04020102020204" pitchFamily="34" charset="0"/>
              </a:rPr>
              <a:t>1</a:t>
            </a:r>
            <a:endParaRPr lang="ru-RU" sz="12000" dirty="0">
              <a:solidFill>
                <a:schemeClr val="bg1">
                  <a:lumMod val="85000"/>
                </a:schemeClr>
              </a:solidFill>
              <a:latin typeface="Arial Black" panose="020B0A04020102020204" pitchFamily="34" charset="0"/>
            </a:endParaRPr>
          </a:p>
        </p:txBody>
      </p:sp>
    </p:spTree>
    <p:extLst>
      <p:ext uri="{BB962C8B-B14F-4D97-AF65-F5344CB8AC3E}">
        <p14:creationId xmlns:p14="http://schemas.microsoft.com/office/powerpoint/2010/main" val="3840052305"/>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4622</TotalTime>
  <Words>1941</Words>
  <Application>Microsoft Office PowerPoint</Application>
  <PresentationFormat>On-screen Show (4:3)</PresentationFormat>
  <Paragraphs>182</Paragraphs>
  <Slides>28</Slides>
  <Notes>23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Тема Office</vt:lpstr>
      <vt:lpstr> Приходите к Иисусу  такими, какие вы есть КАЖДЫИ ДЕНЬ...  </vt:lpstr>
      <vt:lpstr>Матфея 11:28-30 </vt:lpstr>
      <vt:lpstr>,, </vt:lpstr>
      <vt:lpstr>,, </vt:lpstr>
      <vt:lpstr>Лука 5:28-30 </vt:lpstr>
      <vt:lpstr>,, </vt:lpstr>
      <vt:lpstr>PowerPoint Presentation</vt:lpstr>
      <vt:lpstr>Вопрос вашего спасения</vt:lpstr>
      <vt:lpstr>В чем мы можем быть уверенными?</vt:lpstr>
      <vt:lpstr>В чем мы можем быть уверенными</vt:lpstr>
      <vt:lpstr>В чем мы можем быть уверенными</vt:lpstr>
      <vt:lpstr>В чем мы можем быть уверенными</vt:lpstr>
      <vt:lpstr>В чем мы можем быть уверенными</vt:lpstr>
      <vt:lpstr>В чем мы можем быть уверенными</vt:lpstr>
      <vt:lpstr>В чем мы можем быть уверенными?</vt:lpstr>
      <vt:lpstr>В чем мы можем быть уверенными</vt:lpstr>
      <vt:lpstr>В чем мы можем быть уверенными?</vt:lpstr>
      <vt:lpstr>В чем мы можем быть уверенными</vt:lpstr>
      <vt:lpstr>В чем мы можем быть уверенными</vt:lpstr>
      <vt:lpstr>В чем мы можем быть уверенными</vt:lpstr>
      <vt:lpstr>В чем мы можем быть уверенными?</vt:lpstr>
      <vt:lpstr>В чем мы можем быть уверенными</vt:lpstr>
      <vt:lpstr>,,</vt:lpstr>
      <vt:lpstr>,,</vt:lpstr>
      <vt:lpstr>,,</vt:lpstr>
      <vt:lpstr>,,</vt:lpstr>
      <vt:lpstr>,,</vt:lpstr>
      <vt:lpst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КАЖДЫЙ ДЕНЬ...  приходите к Иисусу такими,  какие вы есть</dc:title>
  <dc:creator>Microsoft Office User</dc:creator>
  <cp:lastModifiedBy>Vadim Grinenko</cp:lastModifiedBy>
  <cp:revision>83</cp:revision>
  <dcterms:created xsi:type="dcterms:W3CDTF">2024-02-04T16:44:09Z</dcterms:created>
  <dcterms:modified xsi:type="dcterms:W3CDTF">2024-02-16T06:28:33Z</dcterms:modified>
</cp:coreProperties>
</file>