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98" r:id="rId2"/>
    <p:sldId id="310" r:id="rId3"/>
    <p:sldId id="29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0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1"/>
    <p:restoredTop sz="71376" autoAdjust="0"/>
  </p:normalViewPr>
  <p:slideViewPr>
    <p:cSldViewPr snapToGrid="0">
      <p:cViewPr varScale="1">
        <p:scale>
          <a:sx n="82" d="100"/>
          <a:sy n="82" d="100"/>
        </p:scale>
        <p:origin x="2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D92B7-0FEF-C243-A8B5-6268CF3BE608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E3177-D678-E14C-A432-E2910165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7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Фил.4:8 - «Наконец, братья мои, что только истинно, что честно,… что чисто,… что достославно…» (ТО ПИШИТЕ)</a:t>
            </a:r>
          </a:p>
          <a:p>
            <a:endParaRPr lang="ru-RU" dirty="0"/>
          </a:p>
          <a:p>
            <a:r>
              <a:rPr lang="ru-RU" dirty="0"/>
              <a:t>МОЛИТВА – ЛИЧНАЯ КАЖДОГО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2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Фил.4:8 - «Наконец, братья мои, что только истинно, что честно,… что чисто,… что достославно…» (ТО ПИШИТЕ)</a:t>
            </a:r>
          </a:p>
          <a:p>
            <a:endParaRPr lang="ru-RU" dirty="0"/>
          </a:p>
          <a:p>
            <a:r>
              <a:rPr lang="ru-RU" dirty="0"/>
              <a:t>МОЛИТВА – ЛИЧНАЯ КАЖДОГО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1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9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3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9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5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8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6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5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5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1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3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23585" y="0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210057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uk-UA" sz="30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«ВОЗВРАЩЕНИЕ  К АЛТАРЮ»</a:t>
            </a:r>
          </a:p>
          <a:p>
            <a:pPr algn="ctr" defTabSz="685800">
              <a:defRPr/>
            </a:pPr>
            <a:endParaRPr lang="uk-UA" sz="2700" b="1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uk-UA" sz="15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ИНИЦИАТИВА, ОБЪЕДИНЯЮЩАЯ </a:t>
            </a:r>
          </a:p>
          <a:p>
            <a:pPr algn="ctr" defTabSz="685800">
              <a:defRPr/>
            </a:pPr>
            <a:r>
              <a:rPr lang="uk-UA" sz="15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ОТДЕЛЫ ЦЕРКВИ, </a:t>
            </a:r>
          </a:p>
          <a:p>
            <a:pPr algn="ctr" defTabSz="685800">
              <a:defRPr/>
            </a:pPr>
            <a:r>
              <a:rPr lang="uk-UA" sz="15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ОРИЕНТИРОВАННАЯ НА ВОЗРОЖДЕНИЕ </a:t>
            </a:r>
          </a:p>
          <a:p>
            <a:pPr algn="ctr" defTabSz="685800">
              <a:defRPr/>
            </a:pPr>
            <a:r>
              <a:rPr lang="uk-UA" sz="15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ЛИЧНОГО, СЕМЕЙНОГО И ЦЕРКОВНОГО </a:t>
            </a:r>
          </a:p>
          <a:p>
            <a:pPr algn="ctr" defTabSz="685800">
              <a:defRPr/>
            </a:pPr>
            <a:r>
              <a:rPr lang="uk-UA" sz="15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АЛТАРЯ</a:t>
            </a:r>
            <a:endParaRPr lang="en-US" sz="1500" b="1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17" t="39743" r="65621" b="3268"/>
          <a:stretch/>
        </p:blipFill>
        <p:spPr>
          <a:xfrm>
            <a:off x="353969" y="892"/>
            <a:ext cx="846167" cy="17073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1368631" y="372501"/>
            <a:ext cx="5810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время для Бога в каждом сердце, доме и общине</a:t>
            </a:r>
          </a:p>
        </p:txBody>
      </p:sp>
    </p:spTree>
    <p:extLst>
      <p:ext uri="{BB962C8B-B14F-4D97-AF65-F5344CB8AC3E}">
        <p14:creationId xmlns:p14="http://schemas.microsoft.com/office/powerpoint/2010/main" val="279872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23585" y="0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17" t="39743" r="65621" b="3268"/>
          <a:stretch/>
        </p:blipFill>
        <p:spPr>
          <a:xfrm>
            <a:off x="353969" y="892"/>
            <a:ext cx="947889" cy="19125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FE4626-A0D3-BE85-7F33-57DF9C2D8110}"/>
              </a:ext>
            </a:extLst>
          </p:cNvPr>
          <p:cNvSpPr txBox="1"/>
          <p:nvPr/>
        </p:nvSpPr>
        <p:spPr>
          <a:xfrm>
            <a:off x="1796773" y="288391"/>
            <a:ext cx="473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533E7-B15E-EE8A-81F5-7F48BB99B13D}"/>
              </a:ext>
            </a:extLst>
          </p:cNvPr>
          <p:cNvSpPr txBox="1"/>
          <p:nvPr/>
        </p:nvSpPr>
        <p:spPr>
          <a:xfrm>
            <a:off x="353969" y="2397948"/>
            <a:ext cx="50123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Проводите ли вы ежедневные,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семейные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богослужения с вашим супругом/супругой и/или детьми? </a:t>
            </a:r>
          </a:p>
        </p:txBody>
      </p:sp>
    </p:spTree>
    <p:extLst>
      <p:ext uri="{BB962C8B-B14F-4D97-AF65-F5344CB8AC3E}">
        <p14:creationId xmlns:p14="http://schemas.microsoft.com/office/powerpoint/2010/main" val="303008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23585" y="0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17" t="39743" r="65621" b="3268"/>
          <a:stretch/>
        </p:blipFill>
        <p:spPr>
          <a:xfrm>
            <a:off x="353969" y="892"/>
            <a:ext cx="947889" cy="19125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FE4626-A0D3-BE85-7F33-57DF9C2D8110}"/>
              </a:ext>
            </a:extLst>
          </p:cNvPr>
          <p:cNvSpPr txBox="1"/>
          <p:nvPr/>
        </p:nvSpPr>
        <p:spPr>
          <a:xfrm>
            <a:off x="1796773" y="288391"/>
            <a:ext cx="473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85CD7-B7A9-93FA-01D5-C475472047BD}"/>
              </a:ext>
            </a:extLst>
          </p:cNvPr>
          <p:cNvSpPr txBox="1"/>
          <p:nvPr/>
        </p:nvSpPr>
        <p:spPr>
          <a:xfrm>
            <a:off x="185606" y="1943200"/>
            <a:ext cx="60623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Свободны ли вы от всего, что может сделать вас рабами</a:t>
            </a:r>
          </a:p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(обида, пристрастия, гаджеты, порнография, потворство аппетиту и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198085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23585" y="11343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17" t="39743" r="65621" b="3268"/>
          <a:stretch/>
        </p:blipFill>
        <p:spPr>
          <a:xfrm>
            <a:off x="353969" y="892"/>
            <a:ext cx="947889" cy="19125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FE4626-A0D3-BE85-7F33-57DF9C2D8110}"/>
              </a:ext>
            </a:extLst>
          </p:cNvPr>
          <p:cNvSpPr txBox="1"/>
          <p:nvPr/>
        </p:nvSpPr>
        <p:spPr>
          <a:xfrm>
            <a:off x="1796773" y="288391"/>
            <a:ext cx="473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37480-AD7F-88F5-15FB-F56BFD00CC3A}"/>
              </a:ext>
            </a:extLst>
          </p:cNvPr>
          <p:cNvSpPr txBox="1"/>
          <p:nvPr/>
        </p:nvSpPr>
        <p:spPr>
          <a:xfrm>
            <a:off x="454633" y="1936163"/>
            <a:ext cx="58376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Помогаете ли вы в настоящее время какому-то человеку,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церкви, - доверять Иисусу, следовать за Иисусом и свидетельствовать об Иисусе?</a:t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7" t="39743" r="65621" b="3268"/>
          <a:stretch/>
        </p:blipFill>
        <p:spPr>
          <a:xfrm>
            <a:off x="333146" y="29435"/>
            <a:ext cx="864576" cy="17444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1307391" y="288391"/>
            <a:ext cx="5810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время для Бога в каждом сердце, доме и общине</a:t>
            </a:r>
          </a:p>
        </p:txBody>
      </p:sp>
    </p:spTree>
    <p:extLst>
      <p:ext uri="{BB962C8B-B14F-4D97-AF65-F5344CB8AC3E}">
        <p14:creationId xmlns:p14="http://schemas.microsoft.com/office/powerpoint/2010/main" val="94803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23585" y="0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17" t="39743" r="65621" b="3268"/>
          <a:stretch/>
        </p:blipFill>
        <p:spPr>
          <a:xfrm>
            <a:off x="353969" y="892"/>
            <a:ext cx="846167" cy="17073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1368631" y="372501"/>
            <a:ext cx="5810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9D2C09-79B6-9B1B-D49D-B9FA6E7DE7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3585" y="-381000"/>
            <a:ext cx="6172137" cy="78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6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0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17" t="39743" r="65621" b="3268"/>
          <a:stretch/>
        </p:blipFill>
        <p:spPr>
          <a:xfrm>
            <a:off x="353969" y="892"/>
            <a:ext cx="947889" cy="1912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A09A35-C09D-5053-EA35-5351C036C9D0}"/>
              </a:ext>
            </a:extLst>
          </p:cNvPr>
          <p:cNvSpPr txBox="1"/>
          <p:nvPr/>
        </p:nvSpPr>
        <p:spPr>
          <a:xfrm>
            <a:off x="210635" y="2536976"/>
            <a:ext cx="55114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Жаждете ли вы чего-то</a:t>
            </a:r>
          </a:p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большего в отношениях </a:t>
            </a:r>
          </a:p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Иисусом?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E4626-A0D3-BE85-7F33-57DF9C2D8110}"/>
              </a:ext>
            </a:extLst>
          </p:cNvPr>
          <p:cNvSpPr txBox="1"/>
          <p:nvPr/>
        </p:nvSpPr>
        <p:spPr>
          <a:xfrm>
            <a:off x="1796773" y="288391"/>
            <a:ext cx="473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</p:spTree>
    <p:extLst>
      <p:ext uri="{BB962C8B-B14F-4D97-AF65-F5344CB8AC3E}">
        <p14:creationId xmlns:p14="http://schemas.microsoft.com/office/powerpoint/2010/main" val="33519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0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17" t="39743" r="65621" b="3268"/>
          <a:stretch/>
        </p:blipFill>
        <p:spPr>
          <a:xfrm>
            <a:off x="353969" y="892"/>
            <a:ext cx="947889" cy="19125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FE4626-A0D3-BE85-7F33-57DF9C2D8110}"/>
              </a:ext>
            </a:extLst>
          </p:cNvPr>
          <p:cNvSpPr txBox="1"/>
          <p:nvPr/>
        </p:nvSpPr>
        <p:spPr>
          <a:xfrm>
            <a:off x="1796773" y="288391"/>
            <a:ext cx="473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8AC5C-69C9-35A2-3136-A842F37736C6}"/>
              </a:ext>
            </a:extLst>
          </p:cNvPr>
          <p:cNvSpPr txBox="1"/>
          <p:nvPr/>
        </p:nvSpPr>
        <p:spPr>
          <a:xfrm>
            <a:off x="159729" y="2240064"/>
            <a:ext cx="64030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Имеете ли вы уверенность </a:t>
            </a:r>
          </a:p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в своем спасении, по </a:t>
            </a:r>
          </a:p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благодати через веру? </a:t>
            </a:r>
          </a:p>
        </p:txBody>
      </p:sp>
    </p:spTree>
    <p:extLst>
      <p:ext uri="{BB962C8B-B14F-4D97-AF65-F5344CB8AC3E}">
        <p14:creationId xmlns:p14="http://schemas.microsoft.com/office/powerpoint/2010/main" val="323452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0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17" t="39743" r="65621" b="3268"/>
          <a:stretch/>
        </p:blipFill>
        <p:spPr>
          <a:xfrm>
            <a:off x="353969" y="892"/>
            <a:ext cx="947889" cy="19125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FE4626-A0D3-BE85-7F33-57DF9C2D8110}"/>
              </a:ext>
            </a:extLst>
          </p:cNvPr>
          <p:cNvSpPr txBox="1"/>
          <p:nvPr/>
        </p:nvSpPr>
        <p:spPr>
          <a:xfrm>
            <a:off x="1796773" y="288391"/>
            <a:ext cx="473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C30D6-C539-63AE-2975-1A5AEF26D536}"/>
              </a:ext>
            </a:extLst>
          </p:cNvPr>
          <p:cNvSpPr txBox="1"/>
          <p:nvPr/>
        </p:nvSpPr>
        <p:spPr>
          <a:xfrm>
            <a:off x="353969" y="2323635"/>
            <a:ext cx="66241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Есть ли у вас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навык,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ежедневно, без </a:t>
            </a:r>
          </a:p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спешки, - общаться </a:t>
            </a:r>
          </a:p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Богом через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Слова? </a:t>
            </a:r>
          </a:p>
        </p:txBody>
      </p:sp>
    </p:spTree>
    <p:extLst>
      <p:ext uri="{BB962C8B-B14F-4D97-AF65-F5344CB8AC3E}">
        <p14:creationId xmlns:p14="http://schemas.microsoft.com/office/powerpoint/2010/main" val="202161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0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17" t="39743" r="65621" b="3268"/>
          <a:stretch/>
        </p:blipFill>
        <p:spPr>
          <a:xfrm>
            <a:off x="353969" y="892"/>
            <a:ext cx="947889" cy="19125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FE4626-A0D3-BE85-7F33-57DF9C2D8110}"/>
              </a:ext>
            </a:extLst>
          </p:cNvPr>
          <p:cNvSpPr txBox="1"/>
          <p:nvPr/>
        </p:nvSpPr>
        <p:spPr>
          <a:xfrm>
            <a:off x="1796773" y="288391"/>
            <a:ext cx="473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6196C-5076-47E7-F4D1-C2249252519A}"/>
              </a:ext>
            </a:extLst>
          </p:cNvPr>
          <p:cNvSpPr txBox="1"/>
          <p:nvPr/>
        </p:nvSpPr>
        <p:spPr>
          <a:xfrm>
            <a:off x="353969" y="2388365"/>
            <a:ext cx="55973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4"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Используете ли вы сполна 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возможность, для ежедневной,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личнои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обстоятельнои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молитвы? </a:t>
            </a:r>
          </a:p>
        </p:txBody>
      </p:sp>
    </p:spTree>
    <p:extLst>
      <p:ext uri="{BB962C8B-B14F-4D97-AF65-F5344CB8AC3E}">
        <p14:creationId xmlns:p14="http://schemas.microsoft.com/office/powerpoint/2010/main" val="156934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0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17" t="39743" r="65621" b="3268"/>
          <a:stretch/>
        </p:blipFill>
        <p:spPr>
          <a:xfrm>
            <a:off x="353969" y="892"/>
            <a:ext cx="947889" cy="19125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FE4626-A0D3-BE85-7F33-57DF9C2D8110}"/>
              </a:ext>
            </a:extLst>
          </p:cNvPr>
          <p:cNvSpPr txBox="1"/>
          <p:nvPr/>
        </p:nvSpPr>
        <p:spPr>
          <a:xfrm>
            <a:off x="1796773" y="288391"/>
            <a:ext cx="473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E288B-B196-1C95-CADC-3C0BBBFC479C}"/>
              </a:ext>
            </a:extLst>
          </p:cNvPr>
          <p:cNvSpPr txBox="1"/>
          <p:nvPr/>
        </p:nvSpPr>
        <p:spPr>
          <a:xfrm>
            <a:off x="358614" y="2323635"/>
            <a:ext cx="53298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Посвящаете ли вы ежедневно Господу Иисусу самого себя и все, что у вас есть? </a:t>
            </a:r>
          </a:p>
        </p:txBody>
      </p:sp>
    </p:spTree>
    <p:extLst>
      <p:ext uri="{BB962C8B-B14F-4D97-AF65-F5344CB8AC3E}">
        <p14:creationId xmlns:p14="http://schemas.microsoft.com/office/powerpoint/2010/main" val="95771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0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17" t="39743" r="65621" b="3268"/>
          <a:stretch/>
        </p:blipFill>
        <p:spPr>
          <a:xfrm>
            <a:off x="353969" y="892"/>
            <a:ext cx="947889" cy="19125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FE4626-A0D3-BE85-7F33-57DF9C2D8110}"/>
              </a:ext>
            </a:extLst>
          </p:cNvPr>
          <p:cNvSpPr txBox="1"/>
          <p:nvPr/>
        </p:nvSpPr>
        <p:spPr>
          <a:xfrm>
            <a:off x="1796773" y="288391"/>
            <a:ext cx="473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524BD-C15B-4EA4-27F6-8FDCAACDAED2}"/>
              </a:ext>
            </a:extLst>
          </p:cNvPr>
          <p:cNvSpPr txBox="1"/>
          <p:nvPr/>
        </p:nvSpPr>
        <p:spPr>
          <a:xfrm>
            <a:off x="464949" y="2397948"/>
            <a:ext cx="50976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Просите и получаете ли вы ежедневно новое крещение Святым Духом? </a:t>
            </a:r>
          </a:p>
        </p:txBody>
      </p:sp>
    </p:spTree>
    <p:extLst>
      <p:ext uri="{BB962C8B-B14F-4D97-AF65-F5344CB8AC3E}">
        <p14:creationId xmlns:p14="http://schemas.microsoft.com/office/powerpoint/2010/main" val="149454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0" y="0"/>
            <a:ext cx="8017550" cy="68580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31684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03" t="20435" r="26883" b="32547"/>
          <a:stretch/>
        </p:blipFill>
        <p:spPr>
          <a:xfrm>
            <a:off x="7993965" y="-29722"/>
            <a:ext cx="1341707" cy="6887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17" t="39743" r="65621" b="3268"/>
          <a:stretch/>
        </p:blipFill>
        <p:spPr>
          <a:xfrm>
            <a:off x="353969" y="892"/>
            <a:ext cx="947889" cy="19125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FE4626-A0D3-BE85-7F33-57DF9C2D8110}"/>
              </a:ext>
            </a:extLst>
          </p:cNvPr>
          <p:cNvSpPr txBox="1"/>
          <p:nvPr/>
        </p:nvSpPr>
        <p:spPr>
          <a:xfrm>
            <a:off x="1796773" y="288391"/>
            <a:ext cx="473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 Всемирной Церкви АСД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65639-833B-145A-18FF-45762FE46BBF}"/>
              </a:ext>
            </a:extLst>
          </p:cNvPr>
          <p:cNvSpPr txBox="1"/>
          <p:nvPr/>
        </p:nvSpPr>
        <p:spPr>
          <a:xfrm>
            <a:off x="575017" y="2458781"/>
            <a:ext cx="53508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Любите ли вы свою семью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жертвеннои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любовью? </a:t>
            </a:r>
          </a:p>
        </p:txBody>
      </p:sp>
    </p:spTree>
    <p:extLst>
      <p:ext uri="{BB962C8B-B14F-4D97-AF65-F5344CB8AC3E}">
        <p14:creationId xmlns:p14="http://schemas.microsoft.com/office/powerpoint/2010/main" val="61978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951</TotalTime>
  <Words>349</Words>
  <Application>Microsoft Office PowerPoint</Application>
  <PresentationFormat>On-screen Show (4:3)</PresentationFormat>
  <Paragraphs>49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Grinenko</dc:creator>
  <cp:lastModifiedBy>Vadim Grinenko</cp:lastModifiedBy>
  <cp:revision>72</cp:revision>
  <dcterms:created xsi:type="dcterms:W3CDTF">2024-01-28T10:39:56Z</dcterms:created>
  <dcterms:modified xsi:type="dcterms:W3CDTF">2024-02-16T06:28:07Z</dcterms:modified>
</cp:coreProperties>
</file>