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9" autoAdjust="0"/>
    <p:restoredTop sz="94694"/>
  </p:normalViewPr>
  <p:slideViewPr>
    <p:cSldViewPr snapToGrid="0">
      <p:cViewPr>
        <p:scale>
          <a:sx n="20" d="100"/>
          <a:sy n="20" d="100"/>
        </p:scale>
        <p:origin x="1672" y="5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1143000" y="685800"/>
            <a:ext cx="4572000" cy="3429000"/>
          </a:xfrm>
          <a:prstGeom prst="rect">
            <a:avLst/>
          </a:prstGeom>
        </p:spPr>
        <p:txBody>
          <a:bodyPr/>
          <a:lstStyle/>
          <a:p>
            <a:endParaRPr/>
          </a:p>
        </p:txBody>
      </p:sp>
      <p:sp>
        <p:nvSpPr>
          <p:cNvPr id="221" name="Shape 2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Medium"/>
                <a:ea typeface="Graphik-Medium"/>
                <a:cs typeface="Graphik-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Sea against sky at sunset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Sea against sky at sunset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Beach and sea at sunset"/>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each and sea at sunset"/>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4155281" y="5143500"/>
            <a:ext cx="16073438" cy="3429000"/>
          </a:xfrm>
          <a:prstGeom prst="rect">
            <a:avLst/>
          </a:prstGeom>
        </p:spPr>
        <p:txBody>
          <a:bodyPr lIns="71437" tIns="71437" rIns="71437" bIns="71437" anchor="ctr">
            <a:noAutofit/>
          </a:bodyPr>
          <a:lstStyle>
            <a:lvl1pPr defTabSz="821531">
              <a:lnSpc>
                <a:spcPct val="100000"/>
              </a:lnSpc>
              <a:defRPr sz="10800" cap="all" spc="0">
                <a:solidFill>
                  <a:srgbClr val="276D6D"/>
                </a:solidFill>
                <a:effectLst>
                  <a:outerShdw blurRad="63500" dist="12700" dir="5400000" rotWithShape="0">
                    <a:srgbClr val="000000">
                      <a:alpha val="30000"/>
                    </a:srgbClr>
                  </a:outerShdw>
                </a:effectLst>
                <a:latin typeface="Baskerville"/>
                <a:ea typeface="Baskerville"/>
                <a:cs typeface="Baskerville"/>
                <a:sym typeface="Baskerville"/>
              </a:defRPr>
            </a:lvl1pPr>
          </a:lstStyle>
          <a:p>
            <a:r>
              <a:t>Title Text</a:t>
            </a:r>
          </a:p>
        </p:txBody>
      </p:sp>
      <p:sp>
        <p:nvSpPr>
          <p:cNvPr id="150" name="Slide Number"/>
          <p:cNvSpPr txBox="1">
            <a:spLocks noGrp="1"/>
          </p:cNvSpPr>
          <p:nvPr>
            <p:ph type="sldNum" sz="quarter" idx="2"/>
          </p:nvPr>
        </p:nvSpPr>
        <p:spPr>
          <a:xfrm>
            <a:off x="11919545" y="12844462"/>
            <a:ext cx="527051" cy="600076"/>
          </a:xfrm>
          <a:prstGeom prst="rect">
            <a:avLst/>
          </a:prstGeom>
        </p:spPr>
        <p:txBody>
          <a:bodyPr lIns="71437" tIns="71437" rIns="71437" bIns="71437" anchor="ctr"/>
          <a:lstStyle>
            <a:lvl1pPr defTabSz="821531">
              <a:defRPr sz="3000">
                <a:solidFill>
                  <a:srgbClr val="FFFFFF"/>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4833937" y="4179093"/>
            <a:ext cx="14716126" cy="5357814"/>
          </a:xfrm>
          <a:prstGeom prst="rect">
            <a:avLst/>
          </a:prstGeom>
        </p:spPr>
        <p:txBody>
          <a:bodyPr lIns="71437" tIns="71437" rIns="71437" bIns="71437" anchor="ctr">
            <a:noAutofit/>
          </a:bodyPr>
          <a:lstStyle>
            <a:lvl1pPr defTabSz="821531">
              <a:lnSpc>
                <a:spcPct val="100000"/>
              </a:lnSpc>
              <a:defRPr sz="11800" spc="0">
                <a:latin typeface="Gill Sans"/>
                <a:ea typeface="Gill Sans"/>
                <a:cs typeface="Gill Sans"/>
                <a:sym typeface="Gill Sans"/>
              </a:defRPr>
            </a:lvl1pPr>
          </a:lstStyle>
          <a:p>
            <a:r>
              <a:t>Title Text</a:t>
            </a:r>
          </a:p>
        </p:txBody>
      </p:sp>
      <p:sp>
        <p:nvSpPr>
          <p:cNvPr id="158" name="Slide Number"/>
          <p:cNvSpPr txBox="1">
            <a:spLocks noGrp="1"/>
          </p:cNvSpPr>
          <p:nvPr>
            <p:ph type="sldNum" sz="quarter" idx="2"/>
          </p:nvPr>
        </p:nvSpPr>
        <p:spPr>
          <a:xfrm>
            <a:off x="11952882" y="13019484"/>
            <a:ext cx="460376" cy="498476"/>
          </a:xfrm>
          <a:prstGeom prst="rect">
            <a:avLst/>
          </a:prstGeom>
        </p:spPr>
        <p:txBody>
          <a:bodyPr lIns="71437" tIns="71437" rIns="71437" bIns="71437" anchor="t"/>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2374900" y="889000"/>
            <a:ext cx="19621500" cy="2959100"/>
          </a:xfrm>
          <a:prstGeom prst="rect">
            <a:avLst/>
          </a:prstGeom>
        </p:spPr>
        <p:txBody>
          <a:bodyPr anchor="ctr"/>
          <a:lstStyle>
            <a:lvl1pPr defTabSz="825500">
              <a:lnSpc>
                <a:spcPct val="100000"/>
              </a:lnSpc>
              <a:defRPr sz="10000" spc="0">
                <a:solidFill>
                  <a:srgbClr val="3E231A"/>
                </a:solidFill>
                <a:latin typeface="Papyrus"/>
                <a:ea typeface="Papyrus"/>
                <a:cs typeface="Papyrus"/>
                <a:sym typeface="Papyrus"/>
              </a:defRPr>
            </a:lvl1pPr>
          </a:lstStyle>
          <a:p>
            <a:r>
              <a:t>Title Text</a:t>
            </a:r>
          </a:p>
        </p:txBody>
      </p:sp>
      <p:sp>
        <p:nvSpPr>
          <p:cNvPr id="166" name="Body Level One…"/>
          <p:cNvSpPr txBox="1">
            <a:spLocks noGrp="1"/>
          </p:cNvSpPr>
          <p:nvPr>
            <p:ph type="body" idx="1"/>
          </p:nvPr>
        </p:nvSpPr>
        <p:spPr>
          <a:xfrm>
            <a:off x="2374900" y="4127500"/>
            <a:ext cx="19621500" cy="8191500"/>
          </a:xfrm>
          <a:prstGeom prst="rect">
            <a:avLst/>
          </a:prstGeom>
        </p:spPr>
        <p:txBody>
          <a:bodyPr anchor="ctr"/>
          <a:lstStyle>
            <a:lvl1pPr marL="660400" indent="-660400" defTabSz="825500">
              <a:lnSpc>
                <a:spcPct val="100000"/>
              </a:lnSpc>
              <a:spcBef>
                <a:spcPts val="4200"/>
              </a:spcBef>
              <a:buSzPct val="25000"/>
              <a:buBlip>
                <a:blip r:embed="rId3"/>
              </a:buBlip>
              <a:defRPr sz="5200">
                <a:solidFill>
                  <a:srgbClr val="3E231A"/>
                </a:solidFill>
                <a:latin typeface="Papyrus"/>
                <a:ea typeface="Papyrus"/>
                <a:cs typeface="Papyrus"/>
                <a:sym typeface="Papyrus"/>
              </a:defRPr>
            </a:lvl1pPr>
            <a:lvl2pPr marL="1320800" indent="-660400" defTabSz="825500">
              <a:lnSpc>
                <a:spcPct val="100000"/>
              </a:lnSpc>
              <a:spcBef>
                <a:spcPts val="4200"/>
              </a:spcBef>
              <a:buSzPct val="25000"/>
              <a:buBlip>
                <a:blip r:embed="rId3"/>
              </a:buBlip>
              <a:defRPr sz="5200">
                <a:solidFill>
                  <a:srgbClr val="3E231A"/>
                </a:solidFill>
                <a:latin typeface="Papyrus"/>
                <a:ea typeface="Papyrus"/>
                <a:cs typeface="Papyrus"/>
                <a:sym typeface="Papyrus"/>
              </a:defRPr>
            </a:lvl2pPr>
            <a:lvl3pPr marL="1981200" indent="-660400" defTabSz="825500">
              <a:lnSpc>
                <a:spcPct val="100000"/>
              </a:lnSpc>
              <a:spcBef>
                <a:spcPts val="4200"/>
              </a:spcBef>
              <a:buSzPct val="25000"/>
              <a:buBlip>
                <a:blip r:embed="rId3"/>
              </a:buBlip>
              <a:defRPr sz="5200">
                <a:solidFill>
                  <a:srgbClr val="3E231A"/>
                </a:solidFill>
                <a:latin typeface="Papyrus"/>
                <a:ea typeface="Papyrus"/>
                <a:cs typeface="Papyrus"/>
                <a:sym typeface="Papyrus"/>
              </a:defRPr>
            </a:lvl3pPr>
            <a:lvl4pPr marL="2641600" indent="-660400" defTabSz="825500">
              <a:lnSpc>
                <a:spcPct val="100000"/>
              </a:lnSpc>
              <a:spcBef>
                <a:spcPts val="4200"/>
              </a:spcBef>
              <a:buSzPct val="25000"/>
              <a:buBlip>
                <a:blip r:embed="rId3"/>
              </a:buBlip>
              <a:defRPr sz="5200">
                <a:solidFill>
                  <a:srgbClr val="3E231A"/>
                </a:solidFill>
                <a:latin typeface="Papyrus"/>
                <a:ea typeface="Papyrus"/>
                <a:cs typeface="Papyrus"/>
                <a:sym typeface="Papyrus"/>
              </a:defRPr>
            </a:lvl4pPr>
            <a:lvl5pPr marL="3302000" indent="-660400" defTabSz="825500">
              <a:lnSpc>
                <a:spcPct val="100000"/>
              </a:lnSpc>
              <a:spcBef>
                <a:spcPts val="4200"/>
              </a:spcBef>
              <a:buSzPct val="25000"/>
              <a:buBlip>
                <a:blip r:embed="rId3"/>
              </a:buBlip>
              <a:defRPr sz="5200">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993858" y="13144500"/>
            <a:ext cx="393205" cy="571500"/>
          </a:xfrm>
          <a:prstGeom prst="rect">
            <a:avLst/>
          </a:prstGeom>
        </p:spPr>
        <p:txBody>
          <a:bodyPr/>
          <a:lstStyle>
            <a:lvl1pPr defTabSz="825500">
              <a:defRPr sz="2400">
                <a:solidFill>
                  <a:srgbClr val="3E231A"/>
                </a:solidFill>
                <a:latin typeface="Papyrus"/>
                <a:ea typeface="Papyrus"/>
                <a:cs typeface="Papyrus"/>
                <a:sym typeface="Papyru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4" name="Title Text"/>
          <p:cNvSpPr txBox="1">
            <a:spLocks noGrp="1"/>
          </p:cNvSpPr>
          <p:nvPr>
            <p:ph type="title"/>
          </p:nvPr>
        </p:nvSpPr>
        <p:spPr>
          <a:xfrm>
            <a:off x="6164460" y="5572125"/>
            <a:ext cx="12055080" cy="2571750"/>
          </a:xfrm>
          <a:prstGeom prst="rect">
            <a:avLst/>
          </a:prstGeom>
        </p:spPr>
        <p:txBody>
          <a:bodyPr lIns="53578" tIns="53578" rIns="53578" bIns="53578" anchor="ctr">
            <a:noAutofit/>
          </a:bodyPr>
          <a:lstStyle>
            <a:lvl1pPr defTabSz="821531">
              <a:lnSpc>
                <a:spcPct val="100000"/>
              </a:lnSpc>
              <a:defRPr sz="10600" cap="all" spc="0">
                <a:solidFill>
                  <a:srgbClr val="276D6D"/>
                </a:solidFill>
                <a:effectLst>
                  <a:outerShdw blurRad="63500" dist="12700" dir="5400000" rotWithShape="0">
                    <a:srgbClr val="000000">
                      <a:alpha val="30000"/>
                    </a:srgbClr>
                  </a:outerShdw>
                </a:effectLst>
                <a:latin typeface="Baskerville"/>
                <a:ea typeface="Baskerville"/>
                <a:cs typeface="Baskerville"/>
                <a:sym typeface="Baskerville"/>
              </a:defRPr>
            </a:lvl1pPr>
          </a:lstStyle>
          <a:p>
            <a:r>
              <a:t>Title Text</a:t>
            </a:r>
          </a:p>
        </p:txBody>
      </p:sp>
      <p:sp>
        <p:nvSpPr>
          <p:cNvPr id="175" name="Slide Number"/>
          <p:cNvSpPr txBox="1">
            <a:spLocks noGrp="1"/>
          </p:cNvSpPr>
          <p:nvPr>
            <p:ph type="sldNum" sz="quarter" idx="2"/>
          </p:nvPr>
        </p:nvSpPr>
        <p:spPr>
          <a:xfrm>
            <a:off x="11952019" y="11303396"/>
            <a:ext cx="466567" cy="538958"/>
          </a:xfrm>
          <a:prstGeom prst="rect">
            <a:avLst/>
          </a:prstGeom>
        </p:spPr>
        <p:txBody>
          <a:bodyPr lIns="53578" tIns="53578" rIns="53578" bIns="53578" anchor="ctr"/>
          <a:lstStyle>
            <a:lvl1pPr defTabSz="821531">
              <a:defRPr sz="2800">
                <a:solidFill>
                  <a:srgbClr val="FFFFFF"/>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Beach and sea at sunset"/>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Medium"/>
                <a:ea typeface="Graphik-Medium"/>
                <a:cs typeface="Graphik-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4833937" y="4179093"/>
            <a:ext cx="14716126" cy="5357814"/>
          </a:xfrm>
          <a:prstGeom prst="rect">
            <a:avLst/>
          </a:prstGeom>
        </p:spPr>
        <p:txBody>
          <a:bodyPr lIns="71437" tIns="71437" rIns="71437" bIns="71437" anchor="ctr">
            <a:noAutofit/>
          </a:bodyPr>
          <a:lstStyle>
            <a:lvl1pPr defTabSz="821531">
              <a:lnSpc>
                <a:spcPct val="100000"/>
              </a:lnSpc>
              <a:defRPr sz="11800" spc="0">
                <a:solidFill>
                  <a:srgbClr val="FFFFFF"/>
                </a:solidFill>
                <a:latin typeface="Gill Sans"/>
                <a:ea typeface="Gill Sans"/>
                <a:cs typeface="Gill Sans"/>
                <a:sym typeface="Gill Sans"/>
              </a:defRPr>
            </a:lvl1pPr>
          </a:lstStyle>
          <a:p>
            <a:r>
              <a:t>Title Text</a:t>
            </a:r>
          </a:p>
        </p:txBody>
      </p:sp>
      <p:sp>
        <p:nvSpPr>
          <p:cNvPr id="183" name="Slide Number"/>
          <p:cNvSpPr txBox="1">
            <a:spLocks noGrp="1"/>
          </p:cNvSpPr>
          <p:nvPr>
            <p:ph type="sldNum" sz="quarter" idx="2"/>
          </p:nvPr>
        </p:nvSpPr>
        <p:spPr>
          <a:xfrm>
            <a:off x="11952882" y="13038931"/>
            <a:ext cx="460376" cy="498476"/>
          </a:xfrm>
          <a:prstGeom prst="rect">
            <a:avLst/>
          </a:prstGeom>
        </p:spPr>
        <p:txBody>
          <a:bodyPr lIns="71437" tIns="71437" rIns="71437" bIns="71437"/>
          <a:lstStyle>
            <a:lvl1pPr defTabSz="821531">
              <a:defRPr sz="2400">
                <a:solidFill>
                  <a:srgbClr val="FFFFFF"/>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Slide Number"/>
          <p:cNvSpPr txBox="1">
            <a:spLocks noGrp="1"/>
          </p:cNvSpPr>
          <p:nvPr>
            <p:ph type="sldNum" sz="quarter" idx="2"/>
          </p:nvPr>
        </p:nvSpPr>
        <p:spPr>
          <a:xfrm>
            <a:off x="11952882" y="13038931"/>
            <a:ext cx="460376" cy="498476"/>
          </a:xfrm>
          <a:prstGeom prst="rect">
            <a:avLst/>
          </a:prstGeom>
        </p:spPr>
        <p:txBody>
          <a:bodyPr lIns="71437" tIns="71437" rIns="71437" bIns="71437"/>
          <a:lstStyle>
            <a:lvl1pPr defTabSz="821531">
              <a:defRPr sz="2400">
                <a:solidFill>
                  <a:srgbClr val="FFFFFF"/>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97" name="Title Text"/>
          <p:cNvSpPr txBox="1">
            <a:spLocks noGrp="1"/>
          </p:cNvSpPr>
          <p:nvPr>
            <p:ph type="title"/>
          </p:nvPr>
        </p:nvSpPr>
        <p:spPr>
          <a:xfrm>
            <a:off x="4833937" y="4179093"/>
            <a:ext cx="14716126" cy="5357814"/>
          </a:xfrm>
          <a:prstGeom prst="rect">
            <a:avLst/>
          </a:prstGeom>
        </p:spPr>
        <p:txBody>
          <a:bodyPr lIns="71437" tIns="71437" rIns="71437" bIns="71437" anchor="ctr">
            <a:noAutofit/>
          </a:bodyPr>
          <a:lstStyle>
            <a:lvl1pPr defTabSz="821531">
              <a:lnSpc>
                <a:spcPct val="100000"/>
              </a:lnSpc>
              <a:defRPr sz="11800" spc="0">
                <a:latin typeface="Gill Sans"/>
                <a:ea typeface="Gill Sans"/>
                <a:cs typeface="Gill Sans"/>
                <a:sym typeface="Gill Sans"/>
              </a:defRPr>
            </a:lvl1pPr>
          </a:lstStyle>
          <a:p>
            <a:r>
              <a:t>Title Text</a:t>
            </a:r>
          </a:p>
        </p:txBody>
      </p:sp>
      <p:sp>
        <p:nvSpPr>
          <p:cNvPr id="198" name="Slide Number"/>
          <p:cNvSpPr txBox="1">
            <a:spLocks noGrp="1"/>
          </p:cNvSpPr>
          <p:nvPr>
            <p:ph type="sldNum" sz="quarter" idx="2"/>
          </p:nvPr>
        </p:nvSpPr>
        <p:spPr>
          <a:xfrm>
            <a:off x="11952882" y="13019484"/>
            <a:ext cx="460376" cy="498476"/>
          </a:xfrm>
          <a:prstGeom prst="rect">
            <a:avLst/>
          </a:prstGeom>
        </p:spPr>
        <p:txBody>
          <a:bodyPr lIns="71437" tIns="71437" rIns="71437" bIns="71437" anchor="t"/>
          <a:lstStyle>
            <a:lvl1pPr defTabSz="821531">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205" name="Section Title"/>
          <p:cNvSpPr txBox="1">
            <a:spLocks noGrp="1"/>
          </p:cNvSpPr>
          <p:nvPr>
            <p:ph type="title" hasCustomPrompt="1"/>
          </p:nvPr>
        </p:nvSpPr>
        <p:spPr>
          <a:xfrm>
            <a:off x="3962399" y="4146202"/>
            <a:ext cx="16459201" cy="4953001"/>
          </a:xfrm>
          <a:prstGeom prst="rect">
            <a:avLst/>
          </a:prstGeom>
        </p:spPr>
        <p:txBody>
          <a:bodyPr lIns="38100" tIns="38100" rIns="38100" bIns="38100" anchor="ctr"/>
          <a:lstStyle>
            <a:lvl1pPr defTabSz="2438400">
              <a:defRPr sz="12600" spc="0"/>
            </a:lvl1pPr>
          </a:lstStyle>
          <a:p>
            <a:r>
              <a:t>Section Title</a:t>
            </a:r>
          </a:p>
        </p:txBody>
      </p:sp>
      <p:sp>
        <p:nvSpPr>
          <p:cNvPr id="206" name="Slide Number"/>
          <p:cNvSpPr txBox="1">
            <a:spLocks noGrp="1"/>
          </p:cNvSpPr>
          <p:nvPr>
            <p:ph type="sldNum" sz="quarter" idx="2"/>
          </p:nvPr>
        </p:nvSpPr>
        <p:spPr>
          <a:xfrm>
            <a:off x="12026963" y="11182731"/>
            <a:ext cx="335789" cy="378715"/>
          </a:xfrm>
          <a:prstGeom prst="rect">
            <a:avLst/>
          </a:prstGeom>
        </p:spPr>
        <p:txBody>
          <a:bodyPr lIns="38100" tIns="38100" rIns="38100" bIns="38100"/>
          <a:lstStyle>
            <a:lvl1pPr defTabSz="584200">
              <a:defRPr sz="18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13" name="Title Text"/>
          <p:cNvSpPr txBox="1">
            <a:spLocks noGrp="1"/>
          </p:cNvSpPr>
          <p:nvPr>
            <p:ph type="title"/>
          </p:nvPr>
        </p:nvSpPr>
        <p:spPr>
          <a:xfrm>
            <a:off x="6673453" y="4848820"/>
            <a:ext cx="11037095" cy="4018361"/>
          </a:xfrm>
          <a:prstGeom prst="rect">
            <a:avLst/>
          </a:prstGeom>
        </p:spPr>
        <p:txBody>
          <a:bodyPr lIns="53578" tIns="53578" rIns="53578" bIns="53578" anchor="ctr">
            <a:noAutofit/>
          </a:bodyPr>
          <a:lstStyle>
            <a:lvl1pPr defTabSz="821531">
              <a:lnSpc>
                <a:spcPct val="100000"/>
              </a:lnSpc>
              <a:defRPr sz="11400" spc="0">
                <a:latin typeface="Gill Sans"/>
                <a:ea typeface="Gill Sans"/>
                <a:cs typeface="Gill Sans"/>
                <a:sym typeface="Gill Sans"/>
              </a:defRPr>
            </a:lvl1pPr>
          </a:lstStyle>
          <a:p>
            <a:r>
              <a:t>Title Text</a:t>
            </a:r>
          </a:p>
        </p:txBody>
      </p:sp>
      <p:sp>
        <p:nvSpPr>
          <p:cNvPr id="214" name="Slide Number"/>
          <p:cNvSpPr txBox="1">
            <a:spLocks noGrp="1"/>
          </p:cNvSpPr>
          <p:nvPr>
            <p:ph type="sldNum" sz="quarter" idx="2"/>
          </p:nvPr>
        </p:nvSpPr>
        <p:spPr>
          <a:xfrm>
            <a:off x="11985674" y="11479113"/>
            <a:ext cx="399257" cy="424657"/>
          </a:xfrm>
          <a:prstGeom prst="rect">
            <a:avLst/>
          </a:prstGeom>
        </p:spPr>
        <p:txBody>
          <a:bodyPr lIns="53578" tIns="53578" rIns="53578" bIns="53578" anchor="t"/>
          <a:lstStyle>
            <a:lvl1pPr defTabSz="821531">
              <a:defRPr sz="22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Sea against sky at sunset"/>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pc="-44">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pc="-44">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pc="-44">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pc="-44">
                <a:latin typeface="Graphik-SemiboldItalic"/>
                <a:ea typeface="Graphik-SemiboldItalic"/>
                <a:cs typeface="Graphik-SemiboldItalic"/>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Sea against sky at sunset"/>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8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image" Target="../media/image43.jpeg"/><Relationship Id="rId16" Type="http://schemas.openxmlformats.org/officeDocument/2006/relationships/image" Target="../media/image57.png"/><Relationship Id="rId1" Type="http://schemas.openxmlformats.org/officeDocument/2006/relationships/slideLayout" Target="../slideLayouts/slideLayout1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 Id="rId14" Type="http://schemas.openxmlformats.org/officeDocument/2006/relationships/image" Target="../media/image55.jpe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jpeg"/><Relationship Id="rId18" Type="http://schemas.openxmlformats.org/officeDocument/2006/relationships/image" Target="../media/image59.png"/><Relationship Id="rId3" Type="http://schemas.openxmlformats.org/officeDocument/2006/relationships/image" Target="../media/image44.jpeg"/><Relationship Id="rId7" Type="http://schemas.openxmlformats.org/officeDocument/2006/relationships/image" Target="../media/image46.jpeg"/><Relationship Id="rId12" Type="http://schemas.openxmlformats.org/officeDocument/2006/relationships/image" Target="../media/image54.png"/><Relationship Id="rId17" Type="http://schemas.openxmlformats.org/officeDocument/2006/relationships/image" Target="../media/image58.jpeg"/><Relationship Id="rId2" Type="http://schemas.openxmlformats.org/officeDocument/2006/relationships/image" Target="../media/image43.jpeg"/><Relationship Id="rId16" Type="http://schemas.openxmlformats.org/officeDocument/2006/relationships/image" Target="../media/image57.png"/><Relationship Id="rId1" Type="http://schemas.openxmlformats.org/officeDocument/2006/relationships/slideLayout" Target="../slideLayouts/slideLayout19.xml"/><Relationship Id="rId6" Type="http://schemas.openxmlformats.org/officeDocument/2006/relationships/image" Target="../media/image52.png"/><Relationship Id="rId11" Type="http://schemas.openxmlformats.org/officeDocument/2006/relationships/image" Target="../media/image53.jpeg"/><Relationship Id="rId5" Type="http://schemas.openxmlformats.org/officeDocument/2006/relationships/image" Target="../media/image51.jpeg"/><Relationship Id="rId15" Type="http://schemas.openxmlformats.org/officeDocument/2006/relationships/image" Target="../media/image56.jpe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jpeg"/><Relationship Id="rId1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jpeg"/><Relationship Id="rId1" Type="http://schemas.openxmlformats.org/officeDocument/2006/relationships/slideLayout" Target="../slideLayouts/slideLayout23.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jpeg"/><Relationship Id="rId1" Type="http://schemas.openxmlformats.org/officeDocument/2006/relationships/slideLayout" Target="../slideLayouts/slideLayout23.xml"/><Relationship Id="rId4" Type="http://schemas.openxmlformats.org/officeDocument/2006/relationships/image" Target="../media/image26.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jpeg"/><Relationship Id="rId1" Type="http://schemas.openxmlformats.org/officeDocument/2006/relationships/slideLayout" Target="../slideLayouts/slideLayout23.xml"/><Relationship Id="rId4" Type="http://schemas.openxmlformats.org/officeDocument/2006/relationships/image" Target="../media/image26.jpe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jpeg"/><Relationship Id="rId1" Type="http://schemas.openxmlformats.org/officeDocument/2006/relationships/slideLayout" Target="../slideLayouts/slideLayout23.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jpeg"/><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jpeg"/><Relationship Id="rId1" Type="http://schemas.openxmlformats.org/officeDocument/2006/relationships/slideLayout" Target="../slideLayouts/slideLayout23.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jpeg"/><Relationship Id="rId1" Type="http://schemas.openxmlformats.org/officeDocument/2006/relationships/slideLayout" Target="../slideLayouts/slideLayout23.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8.jpeg"/><Relationship Id="rId1" Type="http://schemas.openxmlformats.org/officeDocument/2006/relationships/slideLayout" Target="../slideLayouts/slideLayout16.xml"/><Relationship Id="rId5" Type="http://schemas.openxmlformats.org/officeDocument/2006/relationships/image" Target="../media/image90.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8.jpeg"/><Relationship Id="rId1" Type="http://schemas.openxmlformats.org/officeDocument/2006/relationships/slideLayout" Target="../slideLayouts/slideLayout16.xml"/><Relationship Id="rId5" Type="http://schemas.openxmlformats.org/officeDocument/2006/relationships/image" Target="../media/image90.png"/><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lightstock_400745_small_bhp.jpg" descr="lightstock_400745_small_bhp.jpg"/>
          <p:cNvPicPr>
            <a:picLocks noChangeAspect="1"/>
          </p:cNvPicPr>
          <p:nvPr/>
        </p:nvPicPr>
        <p:blipFill>
          <a:blip r:embed="rId2"/>
          <a:stretch>
            <a:fillRect/>
          </a:stretch>
        </p:blipFill>
        <p:spPr>
          <a:xfrm>
            <a:off x="-270891" y="-3973503"/>
            <a:ext cx="30689064" cy="20459377"/>
          </a:xfrm>
          <a:prstGeom prst="rect">
            <a:avLst/>
          </a:prstGeom>
          <a:ln w="12700">
            <a:miter lim="400000"/>
          </a:ln>
        </p:spPr>
      </p:pic>
      <p:sp>
        <p:nvSpPr>
          <p:cNvPr id="224" name="Spouses Meeting"/>
          <p:cNvSpPr/>
          <p:nvPr/>
        </p:nvSpPr>
        <p:spPr>
          <a:xfrm>
            <a:off x="-757164" y="4680947"/>
            <a:ext cx="14316669" cy="315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642937">
              <a:lnSpc>
                <a:spcPct val="70000"/>
              </a:lnSpc>
              <a:defRPr sz="14000">
                <a:effectLst>
                  <a:outerShdw blurRad="127000" dist="76200" dir="2700000" rotWithShape="0">
                    <a:srgbClr val="000000">
                      <a:alpha val="75000"/>
                    </a:srgbClr>
                  </a:outerShdw>
                </a:effectLst>
                <a:latin typeface="Zapfino"/>
                <a:ea typeface="Zapfino"/>
                <a:cs typeface="Zapfino"/>
                <a:sym typeface="Zapfino"/>
              </a:defRPr>
            </a:lvl1pPr>
          </a:lstStyle>
          <a:p>
            <a:r>
              <a:rPr lang="ru-RU" dirty="0" smtClean="0"/>
              <a:t>Встреча жен служителей</a:t>
            </a:r>
            <a:endParaRPr dirty="0"/>
          </a:p>
        </p:txBody>
      </p:sp>
      <p:sp>
        <p:nvSpPr>
          <p:cNvPr id="225" name="Text"/>
          <p:cNvSpPr/>
          <p:nvPr/>
        </p:nvSpPr>
        <p:spPr>
          <a:xfrm>
            <a:off x="15098482" y="11850951"/>
            <a:ext cx="10851395" cy="189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642937" marR="642937" indent="-321468" defTabSz="642937">
              <a:lnSpc>
                <a:spcPct val="100000"/>
              </a:lnSpc>
              <a:defRPr sz="7400">
                <a:latin typeface="Arial Black"/>
                <a:ea typeface="Arial Black"/>
                <a:cs typeface="Arial Black"/>
                <a:sym typeface="Arial Black"/>
              </a:defRPr>
            </a:pPr>
            <a:endParaRPr/>
          </a:p>
        </p:txBody>
      </p:sp>
      <p:sp>
        <p:nvSpPr>
          <p:cNvPr id="226" name="October 9th, Monday"/>
          <p:cNvSpPr/>
          <p:nvPr/>
        </p:nvSpPr>
        <p:spPr>
          <a:xfrm>
            <a:off x="15098482" y="11850951"/>
            <a:ext cx="10374352" cy="1464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marL="642937" marR="642937" indent="-321468" defTabSz="642937">
              <a:lnSpc>
                <a:spcPct val="100000"/>
              </a:lnSpc>
              <a:defRPr sz="5700">
                <a:solidFill>
                  <a:srgbClr val="FFFFFF"/>
                </a:solidFill>
                <a:latin typeface="Cambria"/>
                <a:ea typeface="Cambria"/>
                <a:cs typeface="Cambria"/>
                <a:sym typeface="Cambria"/>
              </a:defRPr>
            </a:lvl1pPr>
          </a:lstStyle>
          <a:p>
            <a:r>
              <a:rPr dirty="0" smtClean="0"/>
              <a:t>9</a:t>
            </a:r>
            <a:r>
              <a:rPr lang="ru-RU" dirty="0" smtClean="0"/>
              <a:t> октября 2023 г.</a:t>
            </a:r>
            <a:r>
              <a:rPr dirty="0" smtClean="0"/>
              <a:t>, </a:t>
            </a:r>
            <a:r>
              <a:rPr lang="ru-RU" dirty="0"/>
              <a:t>п</a:t>
            </a:r>
            <a:r>
              <a:rPr lang="ru-RU" dirty="0" smtClean="0"/>
              <a:t>онедельник</a:t>
            </a:r>
            <a:r>
              <a:rPr dirty="0" smtClean="0"/>
              <a:t> </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beth-tate-E695OZJiju4-unsplash.jpg" descr="beth-tate-E695OZJiju4-unsplash.jpg"/>
          <p:cNvPicPr>
            <a:picLocks noChangeAspect="1"/>
          </p:cNvPicPr>
          <p:nvPr/>
        </p:nvPicPr>
        <p:blipFill>
          <a:blip r:embed="rId2"/>
          <a:srcRect r="4494" b="5468"/>
          <a:stretch>
            <a:fillRect/>
          </a:stretch>
        </p:blipFill>
        <p:spPr>
          <a:xfrm>
            <a:off x="-276102" y="-1474536"/>
            <a:ext cx="27523616" cy="15327914"/>
          </a:xfrm>
          <a:prstGeom prst="rect">
            <a:avLst/>
          </a:prstGeom>
          <a:ln w="12700">
            <a:miter lim="400000"/>
          </a:ln>
        </p:spPr>
      </p:pic>
      <p:sp>
        <p:nvSpPr>
          <p:cNvPr id="259" name="“The one who comes to me I will by no means cast out.”…"/>
          <p:cNvSpPr/>
          <p:nvPr/>
        </p:nvSpPr>
        <p:spPr>
          <a:xfrm>
            <a:off x="996157" y="11186844"/>
            <a:ext cx="22391685" cy="2175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R="642937" defTabSz="642937">
              <a:lnSpc>
                <a:spcPct val="100000"/>
              </a:lnSpc>
              <a:defRPr sz="6600">
                <a:solidFill>
                  <a:srgbClr val="FFFFFF"/>
                </a:solidFill>
                <a:latin typeface="Cambria"/>
                <a:ea typeface="Cambria"/>
                <a:cs typeface="Cambria"/>
                <a:sym typeface="Cambria"/>
              </a:defRPr>
            </a:pPr>
            <a:r>
              <a:rPr dirty="0" smtClean="0"/>
              <a:t>“</a:t>
            </a:r>
            <a:r>
              <a:rPr lang="ru-RU" dirty="0" smtClean="0"/>
              <a:t>Приходящего ко Мне не изгоню вон</a:t>
            </a:r>
            <a:r>
              <a:rPr dirty="0" smtClean="0"/>
              <a:t>”</a:t>
            </a:r>
            <a:endParaRPr dirty="0"/>
          </a:p>
          <a:p>
            <a:pPr marR="642937" defTabSz="642937">
              <a:lnSpc>
                <a:spcPct val="100000"/>
              </a:lnSpc>
              <a:defRPr sz="6600">
                <a:solidFill>
                  <a:srgbClr val="FFFFFF"/>
                </a:solidFill>
                <a:latin typeface="Cambria"/>
                <a:ea typeface="Cambria"/>
                <a:cs typeface="Cambria"/>
                <a:sym typeface="Cambria"/>
              </a:defRPr>
            </a:pPr>
            <a:r>
              <a:rPr lang="ru-RU" dirty="0" smtClean="0"/>
              <a:t>Ин.</a:t>
            </a:r>
            <a:r>
              <a:rPr dirty="0" smtClean="0"/>
              <a:t> </a:t>
            </a:r>
            <a:r>
              <a:rPr dirty="0"/>
              <a:t>6:37</a:t>
            </a:r>
          </a:p>
        </p:txBody>
      </p:sp>
      <p:sp>
        <p:nvSpPr>
          <p:cNvPr id="260" name="Oval"/>
          <p:cNvSpPr/>
          <p:nvPr/>
        </p:nvSpPr>
        <p:spPr>
          <a:xfrm>
            <a:off x="17862624" y="7246739"/>
            <a:ext cx="701361" cy="647701"/>
          </a:xfrm>
          <a:prstGeom prst="ellipse">
            <a:avLst/>
          </a:prstGeom>
          <a:solidFill>
            <a:srgbClr val="00000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61" name="Oval"/>
          <p:cNvSpPr/>
          <p:nvPr/>
        </p:nvSpPr>
        <p:spPr>
          <a:xfrm>
            <a:off x="8898149" y="6815720"/>
            <a:ext cx="701360" cy="647701"/>
          </a:xfrm>
          <a:prstGeom prst="ellipse">
            <a:avLst/>
          </a:prstGeom>
          <a:solidFill>
            <a:srgbClr val="00000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beth-tate-E695OZJiju4-unsplash.jpg" descr="beth-tate-E695OZJiju4-unsplash.jpg"/>
          <p:cNvPicPr>
            <a:picLocks noChangeAspect="1"/>
          </p:cNvPicPr>
          <p:nvPr/>
        </p:nvPicPr>
        <p:blipFill>
          <a:blip r:embed="rId2"/>
          <a:srcRect r="4494" b="5468"/>
          <a:stretch>
            <a:fillRect/>
          </a:stretch>
        </p:blipFill>
        <p:spPr>
          <a:xfrm>
            <a:off x="-276102" y="-1474536"/>
            <a:ext cx="27523616" cy="15327914"/>
          </a:xfrm>
          <a:prstGeom prst="rect">
            <a:avLst/>
          </a:prstGeom>
          <a:ln w="12700">
            <a:miter lim="400000"/>
          </a:ln>
        </p:spPr>
      </p:pic>
      <p:sp>
        <p:nvSpPr>
          <p:cNvPr id="264" name="“From the Soul that feels His need, nothing is withheld. He has unrestricted access to Him in whom all fullness dwells!”"/>
          <p:cNvSpPr/>
          <p:nvPr/>
        </p:nvSpPr>
        <p:spPr>
          <a:xfrm>
            <a:off x="1588618" y="8740585"/>
            <a:ext cx="22391685" cy="3191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marR="642937" defTabSz="642937">
              <a:lnSpc>
                <a:spcPct val="100000"/>
              </a:lnSpc>
              <a:defRPr sz="6600">
                <a:solidFill>
                  <a:srgbClr val="FFFFFF"/>
                </a:solidFill>
                <a:latin typeface="Cambria"/>
                <a:ea typeface="Cambria"/>
                <a:cs typeface="Cambria"/>
                <a:sym typeface="Cambria"/>
              </a:defRPr>
            </a:lvl1pPr>
          </a:lstStyle>
          <a:p>
            <a:r>
              <a:rPr dirty="0" smtClean="0"/>
              <a:t>“</a:t>
            </a:r>
            <a:r>
              <a:rPr lang="ru-RU" dirty="0"/>
              <a:t>Душе, сознающей свою нужду, ни в чем не будет отказано. Такой человек обретает беспрепятственный доступ к Тому, в Ком обитает вся полнота</a:t>
            </a:r>
            <a:r>
              <a:rPr dirty="0" smtClean="0"/>
              <a:t>”</a:t>
            </a:r>
            <a:endParaRPr dirty="0"/>
          </a:p>
        </p:txBody>
      </p:sp>
      <p:sp>
        <p:nvSpPr>
          <p:cNvPr id="265" name="Desire of Ages, p. 300"/>
          <p:cNvSpPr/>
          <p:nvPr/>
        </p:nvSpPr>
        <p:spPr>
          <a:xfrm>
            <a:off x="10438627" y="11931842"/>
            <a:ext cx="4691668" cy="63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R="642937" defTabSz="642937">
              <a:lnSpc>
                <a:spcPct val="100000"/>
              </a:lnSpc>
              <a:defRPr sz="3200" i="1">
                <a:solidFill>
                  <a:srgbClr val="FFFFFF"/>
                </a:solidFill>
                <a:latin typeface="Cambria"/>
                <a:ea typeface="Cambria"/>
                <a:cs typeface="Cambria"/>
                <a:sym typeface="Cambria"/>
              </a:defRPr>
            </a:lvl1pPr>
          </a:lstStyle>
          <a:p>
            <a:pPr>
              <a:defRPr i="0"/>
            </a:pPr>
            <a:r>
              <a:rPr lang="ru-RU" i="1" dirty="0" smtClean="0"/>
              <a:t>Желание веков</a:t>
            </a:r>
            <a:r>
              <a:rPr i="1" dirty="0" smtClean="0"/>
              <a:t>, </a:t>
            </a:r>
            <a:r>
              <a:rPr lang="ru-RU" dirty="0"/>
              <a:t>с</a:t>
            </a:r>
            <a:r>
              <a:rPr i="1" dirty="0" smtClean="0"/>
              <a:t>. </a:t>
            </a:r>
            <a:r>
              <a:rPr i="1" dirty="0"/>
              <a:t>300</a:t>
            </a:r>
          </a:p>
        </p:txBody>
      </p:sp>
      <p:sp>
        <p:nvSpPr>
          <p:cNvPr id="266" name="Oval"/>
          <p:cNvSpPr/>
          <p:nvPr/>
        </p:nvSpPr>
        <p:spPr>
          <a:xfrm>
            <a:off x="17862624" y="7246739"/>
            <a:ext cx="701361" cy="647701"/>
          </a:xfrm>
          <a:prstGeom prst="ellipse">
            <a:avLst/>
          </a:prstGeom>
          <a:solidFill>
            <a:srgbClr val="00000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67" name="Oval"/>
          <p:cNvSpPr/>
          <p:nvPr/>
        </p:nvSpPr>
        <p:spPr>
          <a:xfrm>
            <a:off x="8898149" y="6815720"/>
            <a:ext cx="701360" cy="647701"/>
          </a:xfrm>
          <a:prstGeom prst="ellipse">
            <a:avLst/>
          </a:prstGeom>
          <a:solidFill>
            <a:srgbClr val="00000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9" name="CrossShine.jpg" descr="CrossShine.jpg"/>
          <p:cNvPicPr>
            <a:picLocks noChangeAspect="1"/>
          </p:cNvPicPr>
          <p:nvPr/>
        </p:nvPicPr>
        <p:blipFill>
          <a:blip r:embed="rId3"/>
          <a:stretch>
            <a:fillRect/>
          </a:stretch>
        </p:blipFill>
        <p:spPr>
          <a:xfrm>
            <a:off x="-1230919" y="-1834358"/>
            <a:ext cx="25905088" cy="19428817"/>
          </a:xfrm>
          <a:prstGeom prst="rect">
            <a:avLst/>
          </a:prstGeom>
          <a:ln w="12700">
            <a:miter lim="400000"/>
          </a:ln>
        </p:spPr>
      </p:pic>
      <p:sp>
        <p:nvSpPr>
          <p:cNvPr id="270" name="Honor Jesus as Lord!"/>
          <p:cNvSpPr/>
          <p:nvPr/>
        </p:nvSpPr>
        <p:spPr>
          <a:xfrm>
            <a:off x="8129133" y="11790472"/>
            <a:ext cx="15897077" cy="123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8200">
                <a:solidFill>
                  <a:srgbClr val="FFFFFF"/>
                </a:solidFill>
                <a:latin typeface="Zapfino"/>
                <a:ea typeface="Zapfino"/>
                <a:cs typeface="Zapfino"/>
                <a:sym typeface="Zapfino"/>
              </a:defRPr>
            </a:lvl1pPr>
          </a:lstStyle>
          <a:p>
            <a:r>
              <a:rPr lang="ru-RU" dirty="0" smtClean="0"/>
              <a:t>Чтите </a:t>
            </a:r>
            <a:r>
              <a:rPr lang="ru-RU" dirty="0"/>
              <a:t>Иисуса, как </a:t>
            </a:r>
            <a:r>
              <a:rPr lang="ru-RU" dirty="0" smtClean="0"/>
              <a:t>Господа</a:t>
            </a:r>
            <a:r>
              <a:rPr dirty="0" smtClean="0"/>
              <a:t>!</a:t>
            </a:r>
            <a:endParaRPr dirty="0"/>
          </a:p>
        </p:txBody>
      </p:sp>
      <p:pic>
        <p:nvPicPr>
          <p:cNvPr id="271" name="Image" descr="Image"/>
          <p:cNvPicPr>
            <a:picLocks noChangeAspect="1"/>
          </p:cNvPicPr>
          <p:nvPr/>
        </p:nvPicPr>
        <p:blipFill>
          <a:blip r:embed="rId4"/>
          <a:srcRect/>
          <a:stretch>
            <a:fillRect/>
          </a:stretch>
        </p:blipFill>
        <p:spPr>
          <a:xfrm>
            <a:off x="476578" y="585352"/>
            <a:ext cx="2559780" cy="1202141"/>
          </a:xfrm>
          <a:prstGeom prst="rect">
            <a:avLst/>
          </a:prstGeom>
          <a:ln w="12700">
            <a:miter lim="400000"/>
          </a:ln>
        </p:spPr>
      </p:pic>
      <p:pic>
        <p:nvPicPr>
          <p:cNvPr id="272" name="KingOfKings.jpg" descr="KingOfKings.jpg"/>
          <p:cNvPicPr>
            <a:picLocks/>
          </p:cNvPicPr>
          <p:nvPr/>
        </p:nvPicPr>
        <p:blipFill>
          <a:blip r:embed="rId5"/>
          <a:stretch>
            <a:fillRect/>
          </a:stretch>
        </p:blipFill>
        <p:spPr>
          <a:xfrm>
            <a:off x="11937148" y="2273485"/>
            <a:ext cx="10680289" cy="7931527"/>
          </a:xfrm>
          <a:prstGeom prst="rect">
            <a:avLst/>
          </a:prstGeom>
        </p:spPr>
      </p:pic>
      <p:sp>
        <p:nvSpPr>
          <p:cNvPr id="273" name="Principle 2"/>
          <p:cNvSpPr/>
          <p:nvPr/>
        </p:nvSpPr>
        <p:spPr>
          <a:xfrm>
            <a:off x="14150272" y="494511"/>
            <a:ext cx="15897077" cy="725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500">
                <a:solidFill>
                  <a:srgbClr val="FFFFFF"/>
                </a:solidFill>
                <a:latin typeface="Cambria"/>
                <a:ea typeface="Cambria"/>
                <a:cs typeface="Cambria"/>
                <a:sym typeface="Cambria"/>
              </a:defRPr>
            </a:lvl1pPr>
          </a:lstStyle>
          <a:p>
            <a:r>
              <a:rPr lang="ru-RU" dirty="0" smtClean="0"/>
              <a:t>Принцип</a:t>
            </a:r>
            <a:r>
              <a:rPr dirty="0" smtClean="0"/>
              <a:t> </a:t>
            </a:r>
            <a:r>
              <a:rPr dirty="0"/>
              <a:t>2</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lightstock_400745_small_bhp.jpg" descr="lightstock_400745_small_bhp.jpg"/>
          <p:cNvPicPr>
            <a:picLocks noChangeAspect="1"/>
          </p:cNvPicPr>
          <p:nvPr/>
        </p:nvPicPr>
        <p:blipFill>
          <a:blip r:embed="rId2">
            <a:alphaModFix amt="42039"/>
          </a:blip>
          <a:stretch>
            <a:fillRect/>
          </a:stretch>
        </p:blipFill>
        <p:spPr>
          <a:xfrm>
            <a:off x="0" y="-4212042"/>
            <a:ext cx="30689064" cy="20459377"/>
          </a:xfrm>
          <a:prstGeom prst="rect">
            <a:avLst/>
          </a:prstGeom>
          <a:ln w="12700">
            <a:miter lim="400000"/>
          </a:ln>
        </p:spPr>
      </p:pic>
      <p:sp>
        <p:nvSpPr>
          <p:cNvPr id="276" name="Text"/>
          <p:cNvSpPr/>
          <p:nvPr/>
        </p:nvSpPr>
        <p:spPr>
          <a:xfrm>
            <a:off x="9455494" y="10744199"/>
            <a:ext cx="5891374" cy="1643063"/>
          </a:xfrm>
          <a:prstGeom prst="rect">
            <a:avLst/>
          </a:prstGeom>
          <a:ln w="12700">
            <a:miter lim="400000"/>
          </a:ln>
        </p:spPr>
        <p:txBody>
          <a:bodyPr wrap="none" lIns="71437" tIns="71437" rIns="71437" bIns="71437" anchor="ctr">
            <a:spAutoFit/>
          </a:bodyPr>
          <a:lstStyle/>
          <a:p>
            <a:pPr defTabSz="821531">
              <a:lnSpc>
                <a:spcPct val="100000"/>
              </a:lnSpc>
              <a:defRPr sz="8100">
                <a:latin typeface="Hoefler Text"/>
                <a:ea typeface="Hoefler Text"/>
                <a:cs typeface="Hoefler Text"/>
                <a:sym typeface="Hoefler Text"/>
              </a:defRPr>
            </a:pPr>
            <a:endParaRPr/>
          </a:p>
        </p:txBody>
      </p:sp>
      <p:sp>
        <p:nvSpPr>
          <p:cNvPr id="277" name="Tom’s…"/>
          <p:cNvSpPr/>
          <p:nvPr/>
        </p:nvSpPr>
        <p:spPr>
          <a:xfrm>
            <a:off x="16731534" y="4819510"/>
            <a:ext cx="8809139" cy="3160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21531">
              <a:lnSpc>
                <a:spcPct val="100000"/>
              </a:lnSpc>
              <a:defRPr sz="9800" b="1">
                <a:latin typeface="Cambria"/>
                <a:ea typeface="Cambria"/>
                <a:cs typeface="Cambria"/>
                <a:sym typeface="Cambria"/>
              </a:defRPr>
            </a:pPr>
            <a:r>
              <a:rPr lang="ru-RU" dirty="0" smtClean="0"/>
              <a:t>История </a:t>
            </a:r>
          </a:p>
          <a:p>
            <a:pPr defTabSz="821531">
              <a:lnSpc>
                <a:spcPct val="100000"/>
              </a:lnSpc>
              <a:defRPr sz="9800" b="1">
                <a:latin typeface="Cambria"/>
                <a:ea typeface="Cambria"/>
                <a:cs typeface="Cambria"/>
                <a:sym typeface="Cambria"/>
              </a:defRPr>
            </a:pPr>
            <a:r>
              <a:rPr lang="ru-RU" dirty="0" smtClean="0"/>
              <a:t>Тома</a:t>
            </a:r>
            <a:endParaRPr dirty="0"/>
          </a:p>
        </p:txBody>
      </p:sp>
      <p:pic>
        <p:nvPicPr>
          <p:cNvPr id="278" name="lightstock_341332_small_bhp.jpg" descr="lightstock_341332_small_bhp.jpg"/>
          <p:cNvPicPr>
            <a:picLocks/>
          </p:cNvPicPr>
          <p:nvPr/>
        </p:nvPicPr>
        <p:blipFill>
          <a:blip r:embed="rId3"/>
          <a:stretch>
            <a:fillRect/>
          </a:stretch>
        </p:blipFill>
        <p:spPr>
          <a:xfrm>
            <a:off x="2191351" y="1682750"/>
            <a:ext cx="15303501" cy="103505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281" name="“The object of all ministry is to keep self…"/>
          <p:cNvSpPr/>
          <p:nvPr/>
        </p:nvSpPr>
        <p:spPr>
          <a:xfrm>
            <a:off x="2169350" y="2276194"/>
            <a:ext cx="21140290" cy="9931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21531">
              <a:lnSpc>
                <a:spcPct val="100000"/>
              </a:lnSpc>
              <a:defRPr sz="9000">
                <a:latin typeface="Hoefler Text"/>
                <a:ea typeface="Hoefler Text"/>
                <a:cs typeface="Hoefler Text"/>
                <a:sym typeface="Hoefler Text"/>
              </a:defRPr>
            </a:pPr>
            <a:r>
              <a:rPr sz="6600" dirty="0" smtClean="0"/>
              <a:t>“</a:t>
            </a:r>
            <a:r>
              <a:rPr lang="ru-RU" sz="6600" dirty="0" smtClean="0"/>
              <a:t>Цель всего служения состоит в том, чтобы держаться незаметно, так чтобы </a:t>
            </a:r>
            <a:endParaRPr dirty="0"/>
          </a:p>
          <a:p>
            <a:pPr defTabSz="821531">
              <a:lnSpc>
                <a:spcPct val="100000"/>
              </a:lnSpc>
              <a:defRPr sz="9000">
                <a:latin typeface="Hoefler Text"/>
                <a:ea typeface="Hoefler Text"/>
                <a:cs typeface="Hoefler Text"/>
                <a:sym typeface="Hoefler Text"/>
              </a:defRPr>
            </a:pPr>
            <a:r>
              <a:rPr lang="ru-RU" sz="20200" dirty="0" smtClean="0">
                <a:latin typeface="Arial Black"/>
                <a:ea typeface="Arial Black"/>
                <a:cs typeface="Arial Black"/>
                <a:sym typeface="Arial Black"/>
              </a:rPr>
              <a:t>Христос был явлен</a:t>
            </a:r>
            <a:r>
              <a:rPr dirty="0" smtClean="0">
                <a:latin typeface="Arial Black"/>
                <a:ea typeface="Arial Black"/>
                <a:cs typeface="Arial Black"/>
                <a:sym typeface="Arial Black"/>
              </a:rPr>
              <a:t>”</a:t>
            </a:r>
            <a:r>
              <a:rPr lang="ru-RU" dirty="0" smtClean="0">
                <a:latin typeface="Arial Black"/>
                <a:ea typeface="Arial Black"/>
                <a:cs typeface="Arial Black"/>
                <a:sym typeface="Arial Black"/>
              </a:rPr>
              <a:t>.</a:t>
            </a:r>
            <a:r>
              <a:rPr dirty="0" smtClean="0"/>
              <a:t> </a:t>
            </a:r>
            <a:endParaRPr dirty="0"/>
          </a:p>
          <a:p>
            <a:pPr defTabSz="821531">
              <a:lnSpc>
                <a:spcPct val="100000"/>
              </a:lnSpc>
              <a:defRPr sz="5000">
                <a:latin typeface="Hoefler Text"/>
                <a:ea typeface="Hoefler Text"/>
                <a:cs typeface="Hoefler Text"/>
                <a:sym typeface="Hoefler Text"/>
              </a:defRPr>
            </a:pPr>
            <a:endParaRPr dirty="0"/>
          </a:p>
          <a:p>
            <a:pPr defTabSz="821531">
              <a:lnSpc>
                <a:spcPct val="100000"/>
              </a:lnSpc>
              <a:defRPr sz="5000">
                <a:latin typeface="Hoefler Text"/>
                <a:ea typeface="Hoefler Text"/>
                <a:cs typeface="Hoefler Text"/>
                <a:sym typeface="Hoefler Text"/>
              </a:defRPr>
            </a:pPr>
            <a:r>
              <a:rPr lang="ru-RU" dirty="0" smtClean="0"/>
              <a:t>Манускрипт</a:t>
            </a:r>
            <a:r>
              <a:rPr dirty="0" smtClean="0"/>
              <a:t> </a:t>
            </a:r>
            <a:r>
              <a:rPr dirty="0"/>
              <a:t>109, 1897</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284" name="Text"/>
          <p:cNvSpPr/>
          <p:nvPr/>
        </p:nvSpPr>
        <p:spPr>
          <a:xfrm>
            <a:off x="9455494" y="10744199"/>
            <a:ext cx="5891374" cy="1643063"/>
          </a:xfrm>
          <a:prstGeom prst="rect">
            <a:avLst/>
          </a:prstGeom>
          <a:ln w="12700">
            <a:miter lim="400000"/>
          </a:ln>
        </p:spPr>
        <p:txBody>
          <a:bodyPr wrap="none" lIns="71437" tIns="71437" rIns="71437" bIns="71437" anchor="ctr">
            <a:spAutoFit/>
          </a:bodyPr>
          <a:lstStyle/>
          <a:p>
            <a:pPr defTabSz="821531">
              <a:lnSpc>
                <a:spcPct val="100000"/>
              </a:lnSpc>
              <a:defRPr sz="8100">
                <a:latin typeface="Hoefler Text"/>
                <a:ea typeface="Hoefler Text"/>
                <a:cs typeface="Hoefler Text"/>
                <a:sym typeface="Hoefler Text"/>
              </a:defRPr>
            </a:pPr>
            <a:endParaRPr/>
          </a:p>
        </p:txBody>
      </p:sp>
      <p:sp>
        <p:nvSpPr>
          <p:cNvPr id="285" name="&quot;The Lord can do more in one hour than we can do in a whole lifetime, and when He sees that His people are fully consecrated, let me tell you a great work will be done in a short time, and the message of truth [will] be carried into the dark places of th"/>
          <p:cNvSpPr/>
          <p:nvPr/>
        </p:nvSpPr>
        <p:spPr>
          <a:xfrm>
            <a:off x="2873090" y="2038414"/>
            <a:ext cx="19743314" cy="9639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R="642937" defTabSz="642937">
              <a:lnSpc>
                <a:spcPct val="100000"/>
              </a:lnSpc>
              <a:defRPr sz="7100">
                <a:latin typeface="Cambria"/>
                <a:ea typeface="Cambria"/>
                <a:cs typeface="Cambria"/>
                <a:sym typeface="Cambria"/>
              </a:defRPr>
            </a:pPr>
            <a:r>
              <a:rPr dirty="0" smtClean="0"/>
              <a:t>"</a:t>
            </a:r>
            <a:r>
              <a:rPr lang="ru-RU" dirty="0" smtClean="0"/>
              <a:t>За один час Господь может сделать больше, чем мы за всю жизнь, и </a:t>
            </a:r>
            <a:r>
              <a:rPr lang="ru-RU" u="sng" dirty="0" smtClean="0"/>
              <a:t>когда Он видит, полную посвященность Своего народа</a:t>
            </a:r>
            <a:r>
              <a:rPr lang="ru-RU" dirty="0" smtClean="0"/>
              <a:t>, уверяю вас, огромная работа может быть совершена за короткое время и весть истины достигнет самых темных мест земли, где она никогда еще не была провозглашена </a:t>
            </a:r>
            <a:r>
              <a:rPr dirty="0" smtClean="0"/>
              <a:t>" </a:t>
            </a:r>
            <a:endParaRPr dirty="0"/>
          </a:p>
          <a:p>
            <a:pPr marR="642937" defTabSz="642937">
              <a:lnSpc>
                <a:spcPct val="100000"/>
              </a:lnSpc>
              <a:defRPr sz="6000">
                <a:latin typeface="Cambria"/>
                <a:ea typeface="Cambria"/>
                <a:cs typeface="Cambria"/>
                <a:sym typeface="Cambria"/>
              </a:defRPr>
            </a:pPr>
            <a:endParaRPr dirty="0"/>
          </a:p>
          <a:p>
            <a:pPr marR="642937" defTabSz="642937">
              <a:lnSpc>
                <a:spcPct val="100000"/>
              </a:lnSpc>
              <a:defRPr sz="6000">
                <a:latin typeface="Cambria"/>
                <a:ea typeface="Cambria"/>
                <a:cs typeface="Cambria"/>
                <a:sym typeface="Cambria"/>
              </a:defRPr>
            </a:pPr>
            <a:r>
              <a:rPr lang="ru-RU" i="1" dirty="0" smtClean="0"/>
              <a:t>Эллен Уайт, </a:t>
            </a:r>
            <a:r>
              <a:rPr i="1" dirty="0" smtClean="0"/>
              <a:t>Sermons </a:t>
            </a:r>
            <a:r>
              <a:rPr i="1" dirty="0"/>
              <a:t>and Talks</a:t>
            </a:r>
            <a:r>
              <a:rPr dirty="0"/>
              <a:t>, </a:t>
            </a:r>
            <a:r>
              <a:rPr lang="ru-RU" dirty="0" smtClean="0"/>
              <a:t>т</a:t>
            </a:r>
            <a:r>
              <a:rPr dirty="0" smtClean="0"/>
              <a:t>. </a:t>
            </a:r>
            <a:r>
              <a:rPr dirty="0"/>
              <a:t>1, </a:t>
            </a:r>
            <a:r>
              <a:rPr lang="ru-RU" dirty="0" smtClean="0"/>
              <a:t>с</a:t>
            </a:r>
            <a:r>
              <a:rPr dirty="0" smtClean="0"/>
              <a:t>. </a:t>
            </a:r>
            <a:r>
              <a:rPr dirty="0"/>
              <a:t>306</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288" name="Text"/>
          <p:cNvSpPr/>
          <p:nvPr/>
        </p:nvSpPr>
        <p:spPr>
          <a:xfrm>
            <a:off x="9455494" y="10744199"/>
            <a:ext cx="5891374" cy="1643063"/>
          </a:xfrm>
          <a:prstGeom prst="rect">
            <a:avLst/>
          </a:prstGeom>
          <a:ln w="12700">
            <a:miter lim="400000"/>
          </a:ln>
        </p:spPr>
        <p:txBody>
          <a:bodyPr wrap="none" lIns="71437" tIns="71437" rIns="71437" bIns="71437" anchor="ctr">
            <a:spAutoFit/>
          </a:bodyPr>
          <a:lstStyle/>
          <a:p>
            <a:pPr defTabSz="821531">
              <a:lnSpc>
                <a:spcPct val="100000"/>
              </a:lnSpc>
              <a:defRPr sz="8100">
                <a:latin typeface="Hoefler Text"/>
                <a:ea typeface="Hoefler Text"/>
                <a:cs typeface="Hoefler Text"/>
                <a:sym typeface="Hoefler Text"/>
              </a:defRPr>
            </a:pPr>
            <a:endParaRPr/>
          </a:p>
        </p:txBody>
      </p:sp>
      <p:sp>
        <p:nvSpPr>
          <p:cNvPr id="289" name="What is keeping us from being…"/>
          <p:cNvSpPr/>
          <p:nvPr/>
        </p:nvSpPr>
        <p:spPr>
          <a:xfrm>
            <a:off x="1346488" y="3849814"/>
            <a:ext cx="21679011" cy="5284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lnSpc>
                <a:spcPct val="100000"/>
              </a:lnSpc>
              <a:defRPr sz="6600">
                <a:latin typeface="Cambria"/>
                <a:ea typeface="Cambria"/>
                <a:cs typeface="Cambria"/>
                <a:sym typeface="Cambria"/>
              </a:defRPr>
            </a:pPr>
            <a:r>
              <a:rPr lang="ru-RU" dirty="0" smtClean="0"/>
              <a:t>Что удерживает нас от того, чтобы </a:t>
            </a:r>
            <a:endParaRPr dirty="0"/>
          </a:p>
          <a:p>
            <a:pPr defTabSz="821531">
              <a:lnSpc>
                <a:spcPct val="100000"/>
              </a:lnSpc>
              <a:defRPr sz="13400" b="1">
                <a:latin typeface="Cambria"/>
                <a:ea typeface="Cambria"/>
                <a:cs typeface="Cambria"/>
                <a:sym typeface="Cambria"/>
              </a:defRPr>
            </a:pPr>
            <a:r>
              <a:rPr lang="ru-RU" dirty="0" smtClean="0"/>
              <a:t>ПОЛНОСТЬЮ ПОСВЯТИТЬ</a:t>
            </a:r>
          </a:p>
          <a:p>
            <a:pPr defTabSz="821531">
              <a:lnSpc>
                <a:spcPct val="100000"/>
              </a:lnSpc>
              <a:defRPr sz="13400" b="1">
                <a:latin typeface="Cambria"/>
                <a:ea typeface="Cambria"/>
                <a:cs typeface="Cambria"/>
                <a:sym typeface="Cambria"/>
              </a:defRPr>
            </a:pPr>
            <a:r>
              <a:rPr lang="ru-RU" dirty="0" smtClean="0"/>
              <a:t> СЕБЯ</a:t>
            </a:r>
            <a:r>
              <a:rPr dirty="0" smtClean="0"/>
              <a:t>?</a:t>
            </a:r>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292" name="Text"/>
          <p:cNvSpPr/>
          <p:nvPr/>
        </p:nvSpPr>
        <p:spPr>
          <a:xfrm>
            <a:off x="9455494" y="10744199"/>
            <a:ext cx="5891374" cy="1643063"/>
          </a:xfrm>
          <a:prstGeom prst="rect">
            <a:avLst/>
          </a:prstGeom>
          <a:ln w="12700">
            <a:miter lim="400000"/>
          </a:ln>
        </p:spPr>
        <p:txBody>
          <a:bodyPr wrap="none" lIns="71437" tIns="71437" rIns="71437" bIns="71437" anchor="ctr">
            <a:spAutoFit/>
          </a:bodyPr>
          <a:lstStyle/>
          <a:p>
            <a:pPr defTabSz="821531">
              <a:lnSpc>
                <a:spcPct val="100000"/>
              </a:lnSpc>
              <a:defRPr sz="8100">
                <a:latin typeface="Hoefler Text"/>
                <a:ea typeface="Hoefler Text"/>
                <a:cs typeface="Hoefler Text"/>
                <a:sym typeface="Hoefler Text"/>
              </a:defRPr>
            </a:pPr>
            <a:endParaRPr/>
          </a:p>
        </p:txBody>
      </p:sp>
      <p:sp>
        <p:nvSpPr>
          <p:cNvPr id="293" name="Love of self!…"/>
          <p:cNvSpPr/>
          <p:nvPr/>
        </p:nvSpPr>
        <p:spPr>
          <a:xfrm>
            <a:off x="3997464" y="1226718"/>
            <a:ext cx="16394908" cy="12209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21531">
              <a:lnSpc>
                <a:spcPct val="100000"/>
              </a:lnSpc>
              <a:defRPr sz="13400" b="1">
                <a:latin typeface="Cambria"/>
                <a:ea typeface="Cambria"/>
                <a:cs typeface="Cambria"/>
                <a:sym typeface="Cambria"/>
              </a:defRPr>
            </a:pPr>
            <a:r>
              <a:rPr lang="ru-RU" dirty="0" smtClean="0"/>
              <a:t>Любовь к себе</a:t>
            </a:r>
            <a:r>
              <a:rPr dirty="0" smtClean="0"/>
              <a:t>!</a:t>
            </a:r>
            <a:endParaRPr dirty="0"/>
          </a:p>
          <a:p>
            <a:pPr defTabSz="821531">
              <a:lnSpc>
                <a:spcPct val="100000"/>
              </a:lnSpc>
              <a:defRPr sz="5000">
                <a:latin typeface="Cambria"/>
                <a:ea typeface="Cambria"/>
                <a:cs typeface="Cambria"/>
                <a:sym typeface="Cambria"/>
              </a:defRPr>
            </a:pPr>
            <a:endParaRPr dirty="0"/>
          </a:p>
          <a:p>
            <a:pPr defTabSz="821531">
              <a:lnSpc>
                <a:spcPct val="100000"/>
              </a:lnSpc>
              <a:defRPr sz="5000">
                <a:latin typeface="Cambria"/>
                <a:ea typeface="Cambria"/>
                <a:cs typeface="Cambria"/>
                <a:sym typeface="Cambria"/>
              </a:defRPr>
            </a:pPr>
            <a:r>
              <a:rPr dirty="0" smtClean="0"/>
              <a:t>“</a:t>
            </a:r>
            <a:r>
              <a:rPr lang="ru-RU" sz="5000" dirty="0">
                <a:sym typeface="Cambria"/>
              </a:rPr>
              <a:t>Мы не можем позволять себе раздражаться из-за любой подлинной или мнимой несправедливости, совершенной по отношению к нам. </a:t>
            </a:r>
            <a:r>
              <a:rPr lang="ru-RU" sz="5000" b="1" dirty="0">
                <a:sym typeface="Cambria"/>
              </a:rPr>
              <a:t>Собственное “я” — это враг, которого нам следует бояться больше </a:t>
            </a:r>
            <a:r>
              <a:rPr lang="ru-RU" sz="5000" b="1" dirty="0" smtClean="0">
                <a:sym typeface="Cambria"/>
              </a:rPr>
              <a:t>всего</a:t>
            </a:r>
            <a:r>
              <a:rPr lang="ru-RU" sz="5000" b="1" dirty="0">
                <a:sym typeface="Cambria"/>
              </a:rPr>
              <a:t> </a:t>
            </a:r>
            <a:r>
              <a:rPr b="1" dirty="0" smtClean="0"/>
              <a:t>.</a:t>
            </a:r>
            <a:r>
              <a:rPr dirty="0" smtClean="0"/>
              <a:t>..</a:t>
            </a:r>
            <a:r>
              <a:rPr lang="ru-RU" dirty="0" smtClean="0"/>
              <a:t> </a:t>
            </a:r>
            <a:r>
              <a:rPr lang="ru-RU" sz="5000" dirty="0">
                <a:sym typeface="Cambria"/>
              </a:rPr>
              <a:t>Никакая другая наша победа не будет так драгоценна, как победа, одержанная над собой. Мы не имеем права воспитывать наши чувства легко ранимыми. Мы должны жить не ради того, чтобы беречь наши чувства или репутацию, но чтобы </a:t>
            </a:r>
            <a:r>
              <a:rPr lang="ru-RU" sz="5000" i="1" dirty="0">
                <a:sym typeface="Cambria"/>
              </a:rPr>
              <a:t>спасать </a:t>
            </a:r>
            <a:r>
              <a:rPr lang="ru-RU" sz="5000" i="1" dirty="0" smtClean="0">
                <a:sym typeface="Cambria"/>
              </a:rPr>
              <a:t>души</a:t>
            </a:r>
            <a:r>
              <a:rPr dirty="0" smtClean="0"/>
              <a:t>”</a:t>
            </a:r>
            <a:r>
              <a:rPr lang="ru-RU" dirty="0" smtClean="0"/>
              <a:t>.</a:t>
            </a:r>
            <a:r>
              <a:rPr dirty="0" smtClean="0"/>
              <a:t> </a:t>
            </a:r>
            <a:endParaRPr dirty="0"/>
          </a:p>
          <a:p>
            <a:pPr defTabSz="821531">
              <a:lnSpc>
                <a:spcPct val="100000"/>
              </a:lnSpc>
              <a:defRPr sz="5000">
                <a:latin typeface="Cambria"/>
                <a:ea typeface="Cambria"/>
                <a:cs typeface="Cambria"/>
                <a:sym typeface="Cambria"/>
              </a:defRPr>
            </a:pPr>
            <a:endParaRPr dirty="0"/>
          </a:p>
          <a:p>
            <a:pPr defTabSz="821531">
              <a:lnSpc>
                <a:spcPct val="100000"/>
              </a:lnSpc>
              <a:defRPr sz="5000">
                <a:latin typeface="Cambria"/>
                <a:ea typeface="Cambria"/>
                <a:cs typeface="Cambria"/>
                <a:sym typeface="Cambria"/>
              </a:defRPr>
            </a:pPr>
            <a:r>
              <a:rPr lang="ru-RU" i="1" dirty="0" smtClean="0"/>
              <a:t>Служение исцеления</a:t>
            </a:r>
            <a:r>
              <a:rPr i="1" dirty="0" smtClean="0"/>
              <a:t>,</a:t>
            </a:r>
            <a:r>
              <a:rPr dirty="0" smtClean="0"/>
              <a:t> </a:t>
            </a:r>
            <a:r>
              <a:rPr lang="ru-RU" dirty="0" smtClean="0"/>
              <a:t>с</a:t>
            </a:r>
            <a:r>
              <a:rPr dirty="0" smtClean="0"/>
              <a:t>. </a:t>
            </a:r>
            <a:r>
              <a:rPr dirty="0"/>
              <a:t>485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jared-verdi-420154-unsplash.jpg" descr="jared-verdi-420154-unsplash.jpg"/>
          <p:cNvPicPr>
            <a:picLocks noChangeAspect="1"/>
          </p:cNvPicPr>
          <p:nvPr/>
        </p:nvPicPr>
        <p:blipFill>
          <a:blip r:embed="rId2"/>
          <a:stretch>
            <a:fillRect/>
          </a:stretch>
        </p:blipFill>
        <p:spPr>
          <a:xfrm>
            <a:off x="-1164909" y="-1088153"/>
            <a:ext cx="26713818" cy="17809212"/>
          </a:xfrm>
          <a:prstGeom prst="rect">
            <a:avLst/>
          </a:prstGeom>
          <a:ln w="12700">
            <a:miter lim="400000"/>
          </a:ln>
        </p:spPr>
      </p:pic>
      <p:pic>
        <p:nvPicPr>
          <p:cNvPr id="297" name="free-church-png-3.png" descr="free-church-png-3.png"/>
          <p:cNvPicPr>
            <a:picLocks noChangeAspect="1"/>
          </p:cNvPicPr>
          <p:nvPr/>
        </p:nvPicPr>
        <p:blipFill>
          <a:blip r:embed="rId3"/>
          <a:stretch>
            <a:fillRect/>
          </a:stretch>
        </p:blipFill>
        <p:spPr>
          <a:xfrm>
            <a:off x="3943058" y="6397684"/>
            <a:ext cx="6894872" cy="6679407"/>
          </a:xfrm>
          <a:prstGeom prst="rect">
            <a:avLst/>
          </a:prstGeom>
          <a:ln w="12700">
            <a:miter lim="400000"/>
          </a:ln>
        </p:spPr>
      </p:pic>
      <p:sp>
        <p:nvSpPr>
          <p:cNvPr id="298" name="Christians think that the world needs to get right with God, while the world is waiting for Christians to get right with God!"/>
          <p:cNvSpPr txBox="1"/>
          <p:nvPr/>
        </p:nvSpPr>
        <p:spPr>
          <a:xfrm>
            <a:off x="9961495" y="2110868"/>
            <a:ext cx="9673703" cy="62382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642937">
              <a:lnSpc>
                <a:spcPct val="100000"/>
              </a:lnSpc>
              <a:defRPr sz="6600">
                <a:solidFill>
                  <a:srgbClr val="FFFFFF"/>
                </a:solidFill>
                <a:latin typeface="Cambria"/>
                <a:ea typeface="Cambria"/>
                <a:cs typeface="Cambria"/>
                <a:sym typeface="Cambria"/>
              </a:defRPr>
            </a:lvl1pPr>
          </a:lstStyle>
          <a:p>
            <a:r>
              <a:rPr lang="ru-RU" dirty="0" smtClean="0"/>
              <a:t>Христиане считают, что мир должен наладить отношения с Богом, а мир в это время ждет, что </a:t>
            </a:r>
            <a:r>
              <a:rPr dirty="0" smtClean="0"/>
              <a:t> </a:t>
            </a:r>
            <a:r>
              <a:rPr lang="ru-RU" dirty="0" smtClean="0"/>
              <a:t>христиане  наладят отношения с Богом</a:t>
            </a:r>
            <a:r>
              <a:rPr dirty="0" smtClean="0"/>
              <a:t>!</a:t>
            </a:r>
            <a:endParaRP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pic>
        <p:nvPicPr>
          <p:cNvPr id="302" name="Welcome.jpg" descr="Welcome.jpg"/>
          <p:cNvPicPr>
            <a:picLocks/>
          </p:cNvPicPr>
          <p:nvPr/>
        </p:nvPicPr>
        <p:blipFill>
          <a:blip r:embed="rId3"/>
          <a:stretch>
            <a:fillRect/>
          </a:stretch>
        </p:blipFill>
        <p:spPr>
          <a:xfrm>
            <a:off x="12083057" y="2147886"/>
            <a:ext cx="10862676" cy="6670998"/>
          </a:xfrm>
          <a:prstGeom prst="rect">
            <a:avLst/>
          </a:prstGeom>
        </p:spPr>
      </p:pic>
      <p:sp>
        <p:nvSpPr>
          <p:cNvPr id="5" name="Worship is more than just devotional practices!…"/>
          <p:cNvSpPr txBox="1"/>
          <p:nvPr/>
        </p:nvSpPr>
        <p:spPr>
          <a:xfrm>
            <a:off x="1194018" y="2147886"/>
            <a:ext cx="9938331" cy="7027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7000">
                <a:latin typeface="Cambria"/>
                <a:ea typeface="Cambria"/>
                <a:cs typeface="Cambria"/>
                <a:sym typeface="Cambria"/>
              </a:defRPr>
            </a:pPr>
            <a:r>
              <a:rPr lang="ru-RU" dirty="0" smtClean="0"/>
              <a:t>Поклонение – это не просто религиозные обряды!</a:t>
            </a:r>
            <a:r>
              <a:rPr dirty="0" smtClean="0"/>
              <a:t> </a:t>
            </a:r>
            <a:r>
              <a:rPr lang="ru-RU" dirty="0" smtClean="0"/>
              <a:t>Поклонение – это образ жизни, где царствует </a:t>
            </a:r>
            <a:endParaRPr dirty="0"/>
          </a:p>
          <a:p>
            <a:pPr>
              <a:defRPr sz="7000">
                <a:latin typeface="Cambria"/>
                <a:ea typeface="Cambria"/>
                <a:cs typeface="Cambria"/>
                <a:sym typeface="Cambria"/>
              </a:defRPr>
            </a:pPr>
            <a:r>
              <a:rPr lang="ru-RU" sz="15000" dirty="0" smtClean="0">
                <a:latin typeface="Zapfino"/>
                <a:ea typeface="Zapfino"/>
                <a:cs typeface="Zapfino"/>
                <a:sym typeface="Zapfino"/>
              </a:rPr>
              <a:t>ЛЮБОВЬ</a:t>
            </a:r>
            <a:r>
              <a:rPr sz="15000" dirty="0" smtClean="0">
                <a:latin typeface="Zapfino"/>
                <a:ea typeface="Zapfino"/>
                <a:cs typeface="Zapfino"/>
                <a:sym typeface="Zapfino"/>
              </a:rPr>
              <a:t>!</a:t>
            </a:r>
            <a:endParaRPr sz="15000" dirty="0">
              <a:latin typeface="Zapfino"/>
              <a:ea typeface="Zapfino"/>
              <a:cs typeface="Zapfino"/>
              <a:sym typeface="Zapfino"/>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felix-mittermeier-L4-16dmZ-1c-unsplash.jpg" descr="felix-mittermeier-L4-16dmZ-1c-unsplash.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29" name="AWE"/>
          <p:cNvSpPr txBox="1"/>
          <p:nvPr/>
        </p:nvSpPr>
        <p:spPr>
          <a:xfrm>
            <a:off x="1720844" y="5400934"/>
            <a:ext cx="20942312" cy="2914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5000" b="1">
                <a:solidFill>
                  <a:srgbClr val="FFFFFF"/>
                </a:solidFill>
                <a:latin typeface="Cambria"/>
                <a:ea typeface="Cambria"/>
                <a:cs typeface="Cambria"/>
                <a:sym typeface="Cambria"/>
              </a:defRPr>
            </a:lvl1pPr>
          </a:lstStyle>
          <a:p>
            <a:r>
              <a:rPr lang="ru-RU" sz="20300" dirty="0" smtClean="0"/>
              <a:t>БЛАГОГОВЕНИЕ</a:t>
            </a:r>
            <a:r>
              <a:rPr sz="20300" dirty="0" smtClean="0"/>
              <a:t> </a:t>
            </a:r>
            <a:endParaRPr sz="20300"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4"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305" name="Worship is more than just devotional practices!…"/>
          <p:cNvSpPr txBox="1"/>
          <p:nvPr/>
        </p:nvSpPr>
        <p:spPr>
          <a:xfrm>
            <a:off x="1194018" y="2147886"/>
            <a:ext cx="9938331" cy="7027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7000">
                <a:latin typeface="Cambria"/>
                <a:ea typeface="Cambria"/>
                <a:cs typeface="Cambria"/>
                <a:sym typeface="Cambria"/>
              </a:defRPr>
            </a:pPr>
            <a:r>
              <a:rPr lang="ru-RU" dirty="0" smtClean="0"/>
              <a:t>Поклонение – это не просто религиозные обряды!</a:t>
            </a:r>
            <a:r>
              <a:rPr dirty="0" smtClean="0"/>
              <a:t> </a:t>
            </a:r>
            <a:r>
              <a:rPr lang="ru-RU" dirty="0" smtClean="0"/>
              <a:t>Поклонение – это образ жизни, где царствует </a:t>
            </a:r>
            <a:endParaRPr dirty="0"/>
          </a:p>
          <a:p>
            <a:pPr>
              <a:defRPr sz="7000">
                <a:latin typeface="Cambria"/>
                <a:ea typeface="Cambria"/>
                <a:cs typeface="Cambria"/>
                <a:sym typeface="Cambria"/>
              </a:defRPr>
            </a:pPr>
            <a:r>
              <a:rPr lang="ru-RU" sz="15000" dirty="0" smtClean="0">
                <a:latin typeface="Zapfino"/>
                <a:ea typeface="Zapfino"/>
                <a:cs typeface="Zapfino"/>
                <a:sym typeface="Zapfino"/>
              </a:rPr>
              <a:t>ЛЮБОВЬ</a:t>
            </a:r>
            <a:r>
              <a:rPr sz="15000" dirty="0" smtClean="0">
                <a:latin typeface="Zapfino"/>
                <a:ea typeface="Zapfino"/>
                <a:cs typeface="Zapfino"/>
                <a:sym typeface="Zapfino"/>
              </a:rPr>
              <a:t>!</a:t>
            </a:r>
            <a:endParaRPr sz="15000" dirty="0">
              <a:latin typeface="Zapfino"/>
              <a:ea typeface="Zapfino"/>
              <a:cs typeface="Zapfino"/>
              <a:sym typeface="Zapfino"/>
            </a:endParaRPr>
          </a:p>
        </p:txBody>
      </p:sp>
      <p:sp>
        <p:nvSpPr>
          <p:cNvPr id="306" name="The way we love others is the way we love and honor Jesus!"/>
          <p:cNvSpPr txBox="1"/>
          <p:nvPr/>
        </p:nvSpPr>
        <p:spPr>
          <a:xfrm>
            <a:off x="735337" y="10255640"/>
            <a:ext cx="11719251" cy="3011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000">
                <a:latin typeface="Cambria"/>
                <a:ea typeface="Cambria"/>
                <a:cs typeface="Cambria"/>
                <a:sym typeface="Cambria"/>
              </a:defRPr>
            </a:lvl1pPr>
          </a:lstStyle>
          <a:p>
            <a:r>
              <a:rPr lang="ru-RU" dirty="0" smtClean="0"/>
              <a:t>Через любовь к другим мы проявляем свою любовь и почтение Иисусу! </a:t>
            </a:r>
            <a:endParaRPr dirty="0"/>
          </a:p>
        </p:txBody>
      </p:sp>
      <p:pic>
        <p:nvPicPr>
          <p:cNvPr id="307" name="Welcome.jpg" descr="Welcome.jpg"/>
          <p:cNvPicPr>
            <a:picLocks/>
          </p:cNvPicPr>
          <p:nvPr/>
        </p:nvPicPr>
        <p:blipFill>
          <a:blip r:embed="rId3"/>
          <a:stretch>
            <a:fillRect/>
          </a:stretch>
        </p:blipFill>
        <p:spPr>
          <a:xfrm>
            <a:off x="12083057" y="2147886"/>
            <a:ext cx="10862676" cy="6670998"/>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lightstock_620244_small_bhp.jpg" descr="lightstock_620244_small_bhp.jpg"/>
          <p:cNvPicPr>
            <a:picLocks noChangeAspect="1"/>
          </p:cNvPicPr>
          <p:nvPr/>
        </p:nvPicPr>
        <p:blipFill>
          <a:blip r:embed="rId2">
            <a:alphaModFix amt="44102"/>
          </a:blip>
          <a:stretch>
            <a:fillRect/>
          </a:stretch>
        </p:blipFill>
        <p:spPr>
          <a:xfrm flipH="1">
            <a:off x="-313385" y="-1978662"/>
            <a:ext cx="25515814" cy="17010543"/>
          </a:xfrm>
          <a:prstGeom prst="rect">
            <a:avLst/>
          </a:prstGeom>
          <a:ln w="12700">
            <a:miter lim="400000"/>
          </a:ln>
        </p:spPr>
      </p:pic>
      <p:sp>
        <p:nvSpPr>
          <p:cNvPr id="310" name="He is LORD!"/>
          <p:cNvSpPr txBox="1"/>
          <p:nvPr/>
        </p:nvSpPr>
        <p:spPr>
          <a:xfrm>
            <a:off x="1536274" y="1332327"/>
            <a:ext cx="10231855"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1531">
              <a:lnSpc>
                <a:spcPct val="100000"/>
              </a:lnSpc>
              <a:defRPr sz="8100">
                <a:latin typeface="Zapfino"/>
                <a:ea typeface="Zapfino"/>
                <a:cs typeface="Zapfino"/>
                <a:sym typeface="Zapfino"/>
              </a:defRPr>
            </a:lvl1pPr>
          </a:lstStyle>
          <a:p>
            <a:r>
              <a:rPr lang="ru-RU" dirty="0" smtClean="0"/>
              <a:t>Он - ГОСПОДЬ</a:t>
            </a:r>
            <a:r>
              <a:rPr dirty="0" smtClean="0"/>
              <a:t>!</a:t>
            </a:r>
            <a:endParaRPr dirty="0"/>
          </a:p>
        </p:txBody>
      </p:sp>
      <p:sp>
        <p:nvSpPr>
          <p:cNvPr id="311" name="Line"/>
          <p:cNvSpPr/>
          <p:nvPr/>
        </p:nvSpPr>
        <p:spPr>
          <a:xfrm flipH="1" flipV="1">
            <a:off x="1498593" y="4120151"/>
            <a:ext cx="171713" cy="8223384"/>
          </a:xfrm>
          <a:prstGeom prst="line">
            <a:avLst/>
          </a:prstGeom>
          <a:ln w="177800">
            <a:solidFill>
              <a:srgbClr val="000000"/>
            </a:solidFill>
            <a:miter lim="400000"/>
            <a:tailEnd type="triangle"/>
          </a:ln>
        </p:spPr>
        <p:txBody>
          <a:bodyPr lIns="50800" tIns="50800" rIns="50800" bIns="50800" anchor="ctr"/>
          <a:lstStyle/>
          <a:p>
            <a:endParaRPr/>
          </a:p>
        </p:txBody>
      </p:sp>
      <p:sp>
        <p:nvSpPr>
          <p:cNvPr id="312" name="Line"/>
          <p:cNvSpPr/>
          <p:nvPr/>
        </p:nvSpPr>
        <p:spPr>
          <a:xfrm flipH="1" flipV="1">
            <a:off x="9121732" y="4120151"/>
            <a:ext cx="171712" cy="8223384"/>
          </a:xfrm>
          <a:prstGeom prst="line">
            <a:avLst/>
          </a:prstGeom>
          <a:ln w="177800">
            <a:solidFill>
              <a:srgbClr val="000000"/>
            </a:solidFill>
            <a:miter lim="400000"/>
            <a:tailEnd type="triangle"/>
          </a:ln>
        </p:spPr>
        <p:txBody>
          <a:bodyPr lIns="50800" tIns="50800" rIns="50800" bIns="50800" anchor="ctr"/>
          <a:lstStyle/>
          <a:p>
            <a:endParaRPr/>
          </a:p>
        </p:txBody>
      </p:sp>
      <p:sp>
        <p:nvSpPr>
          <p:cNvPr id="313" name="Write down all the things that Jesus is truly Lord of in your life!"/>
          <p:cNvSpPr txBox="1"/>
          <p:nvPr/>
        </p:nvSpPr>
        <p:spPr>
          <a:xfrm>
            <a:off x="2185434" y="7510217"/>
            <a:ext cx="6554397" cy="2013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lvl1pPr>
          </a:lstStyle>
          <a:p>
            <a:r>
              <a:rPr lang="ru-RU" dirty="0" smtClean="0"/>
              <a:t>Запишите все сферы вашей жизни, где Христос царствует!</a:t>
            </a:r>
            <a:endParaRPr dirty="0"/>
          </a:p>
        </p:txBody>
      </p:sp>
      <p:sp>
        <p:nvSpPr>
          <p:cNvPr id="314" name="Write down all the things that Jesus is NOT yet LORD of in your life!"/>
          <p:cNvSpPr txBox="1"/>
          <p:nvPr/>
        </p:nvSpPr>
        <p:spPr>
          <a:xfrm>
            <a:off x="16029463" y="5926708"/>
            <a:ext cx="6554397" cy="2650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lvl1pPr>
          </a:lstStyle>
          <a:p>
            <a:r>
              <a:rPr lang="ru-RU" dirty="0" smtClean="0"/>
              <a:t>Запишите все сферы вашей жизни, которые вы еще НЕ отдали Христу, как Господу!</a:t>
            </a:r>
            <a:endParaRPr dirty="0"/>
          </a:p>
        </p:txBody>
      </p:sp>
      <p:sp>
        <p:nvSpPr>
          <p:cNvPr id="315" name="Line"/>
          <p:cNvSpPr/>
          <p:nvPr/>
        </p:nvSpPr>
        <p:spPr>
          <a:xfrm>
            <a:off x="16090128" y="4207704"/>
            <a:ext cx="138806" cy="8051668"/>
          </a:xfrm>
          <a:prstGeom prst="line">
            <a:avLst/>
          </a:prstGeom>
          <a:ln w="177800">
            <a:solidFill>
              <a:srgbClr val="000000"/>
            </a:solidFill>
            <a:miter lim="400000"/>
            <a:tailEnd type="triangle"/>
          </a:ln>
        </p:spPr>
        <p:txBody>
          <a:bodyPr lIns="50800" tIns="50800" rIns="50800" bIns="50800" anchor="ctr"/>
          <a:lstStyle/>
          <a:p>
            <a:endParaRPr/>
          </a:p>
        </p:txBody>
      </p:sp>
      <p:sp>
        <p:nvSpPr>
          <p:cNvPr id="316" name="Line"/>
          <p:cNvSpPr/>
          <p:nvPr/>
        </p:nvSpPr>
        <p:spPr>
          <a:xfrm>
            <a:off x="22608656" y="4207703"/>
            <a:ext cx="138806" cy="8051668"/>
          </a:xfrm>
          <a:prstGeom prst="line">
            <a:avLst/>
          </a:prstGeom>
          <a:ln w="177800">
            <a:solidFill>
              <a:srgbClr val="000000"/>
            </a:solidFill>
            <a:miter lim="400000"/>
            <a:tailEnd type="triangle"/>
          </a:ln>
        </p:spPr>
        <p:txBody>
          <a:bodyPr lIns="50800" tIns="50800" rIns="50800" bIns="50800" anchor="ctr"/>
          <a:lstStyle/>
          <a:p>
            <a:endParaRPr/>
          </a:p>
        </p:txBody>
      </p:sp>
      <p:sp>
        <p:nvSpPr>
          <p:cNvPr id="317" name="He is NOT Lord!"/>
          <p:cNvSpPr txBox="1"/>
          <p:nvPr/>
        </p:nvSpPr>
        <p:spPr>
          <a:xfrm>
            <a:off x="14387833" y="2219567"/>
            <a:ext cx="10231855"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1531">
              <a:lnSpc>
                <a:spcPct val="100000"/>
              </a:lnSpc>
              <a:defRPr sz="8100">
                <a:latin typeface="Arial Black"/>
                <a:ea typeface="Arial Black"/>
                <a:cs typeface="Arial Black"/>
                <a:sym typeface="Arial Black"/>
              </a:defRPr>
            </a:lvl1pPr>
          </a:lstStyle>
          <a:p>
            <a:r>
              <a:rPr lang="ru-RU" dirty="0" smtClean="0"/>
              <a:t>Он НЕ Господь</a:t>
            </a:r>
            <a:r>
              <a:rPr dirty="0" smtClean="0"/>
              <a:t>!</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320" name="Then take time to pray over the list!…"/>
          <p:cNvSpPr txBox="1"/>
          <p:nvPr/>
        </p:nvSpPr>
        <p:spPr>
          <a:xfrm>
            <a:off x="1267070" y="4867117"/>
            <a:ext cx="9938331" cy="6889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7000">
                <a:latin typeface="Cambria"/>
                <a:ea typeface="Cambria"/>
                <a:cs typeface="Cambria"/>
                <a:sym typeface="Cambria"/>
              </a:defRPr>
            </a:pPr>
            <a:r>
              <a:rPr lang="ru-RU" dirty="0" smtClean="0"/>
              <a:t>Затем уделите время молитве над этим списком</a:t>
            </a:r>
            <a:r>
              <a:rPr dirty="0" smtClean="0"/>
              <a:t>!</a:t>
            </a:r>
            <a:endParaRPr dirty="0"/>
          </a:p>
          <a:p>
            <a:pPr>
              <a:defRPr sz="7000">
                <a:latin typeface="Cambria"/>
                <a:ea typeface="Cambria"/>
                <a:cs typeface="Cambria"/>
                <a:sym typeface="Cambria"/>
              </a:defRPr>
            </a:pPr>
            <a:endParaRPr dirty="0"/>
          </a:p>
          <a:p>
            <a:pPr>
              <a:defRPr sz="7000">
                <a:latin typeface="Cambria"/>
                <a:ea typeface="Cambria"/>
                <a:cs typeface="Cambria"/>
                <a:sym typeface="Cambria"/>
              </a:defRPr>
            </a:pPr>
            <a:r>
              <a:rPr lang="ru-RU" dirty="0" smtClean="0">
                <a:latin typeface="Zapfino"/>
                <a:ea typeface="Zapfino"/>
                <a:cs typeface="Zapfino"/>
                <a:sym typeface="Zapfino"/>
              </a:rPr>
              <a:t>Попросите Иисуса стать Господом этого списка</a:t>
            </a:r>
            <a:r>
              <a:rPr dirty="0" smtClean="0">
                <a:latin typeface="Zapfino"/>
                <a:ea typeface="Zapfino"/>
                <a:cs typeface="Zapfino"/>
                <a:sym typeface="Zapfino"/>
              </a:rPr>
              <a:t>!</a:t>
            </a:r>
            <a:endParaRPr dirty="0">
              <a:latin typeface="Zapfino"/>
              <a:ea typeface="Zapfino"/>
              <a:cs typeface="Zapfino"/>
              <a:sym typeface="Zapfino"/>
            </a:endParaRPr>
          </a:p>
        </p:txBody>
      </p:sp>
      <p:pic>
        <p:nvPicPr>
          <p:cNvPr id="321" name="Welcome.jpg" descr="Welcome.jpg"/>
          <p:cNvPicPr>
            <a:picLocks/>
          </p:cNvPicPr>
          <p:nvPr/>
        </p:nvPicPr>
        <p:blipFill>
          <a:blip r:embed="rId3"/>
          <a:stretch>
            <a:fillRect/>
          </a:stretch>
        </p:blipFill>
        <p:spPr>
          <a:xfrm>
            <a:off x="12083057" y="2147886"/>
            <a:ext cx="10862676" cy="6670998"/>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pic>
        <p:nvPicPr>
          <p:cNvPr id="324" name="MarthaToday.jpg" descr="MarthaToday.jpg"/>
          <p:cNvPicPr>
            <a:picLocks/>
          </p:cNvPicPr>
          <p:nvPr/>
        </p:nvPicPr>
        <p:blipFill>
          <a:blip r:embed="rId3"/>
          <a:stretch>
            <a:fillRect/>
          </a:stretch>
        </p:blipFill>
        <p:spPr>
          <a:xfrm>
            <a:off x="1383883" y="-467220"/>
            <a:ext cx="21616235" cy="16355055"/>
          </a:xfrm>
          <a:prstGeom prst="rect">
            <a:avLst/>
          </a:prstGeom>
        </p:spPr>
      </p:pic>
      <p:sp>
        <p:nvSpPr>
          <p:cNvPr id="325" name="Luke 10:38-42"/>
          <p:cNvSpPr txBox="1"/>
          <p:nvPr/>
        </p:nvSpPr>
        <p:spPr>
          <a:xfrm>
            <a:off x="14271452" y="1747609"/>
            <a:ext cx="6973064" cy="13183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1531">
              <a:lnSpc>
                <a:spcPct val="100000"/>
              </a:lnSpc>
              <a:defRPr sz="7900">
                <a:solidFill>
                  <a:srgbClr val="FFFFFF"/>
                </a:solidFill>
                <a:latin typeface="Arial Black"/>
                <a:ea typeface="Arial Black"/>
                <a:cs typeface="Arial Black"/>
                <a:sym typeface="Arial Black"/>
              </a:defRPr>
            </a:lvl1pPr>
          </a:lstStyle>
          <a:p>
            <a:r>
              <a:rPr lang="ru-RU" dirty="0" err="1" smtClean="0"/>
              <a:t>Лк</a:t>
            </a:r>
            <a:r>
              <a:rPr lang="ru-RU" dirty="0" smtClean="0"/>
              <a:t>.</a:t>
            </a:r>
            <a:r>
              <a:rPr dirty="0" smtClean="0"/>
              <a:t> </a:t>
            </a:r>
            <a:r>
              <a:rPr dirty="0"/>
              <a:t>10:38-42</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pic>
        <p:nvPicPr>
          <p:cNvPr id="328" name="MarthaToday.jpg" descr="MarthaToday.jpg"/>
          <p:cNvPicPr>
            <a:picLocks/>
          </p:cNvPicPr>
          <p:nvPr/>
        </p:nvPicPr>
        <p:blipFill>
          <a:blip r:embed="rId3"/>
          <a:stretch>
            <a:fillRect/>
          </a:stretch>
        </p:blipFill>
        <p:spPr>
          <a:xfrm>
            <a:off x="1383883" y="-467220"/>
            <a:ext cx="21616235" cy="16355055"/>
          </a:xfrm>
          <a:prstGeom prst="rect">
            <a:avLst/>
          </a:prstGeom>
        </p:spPr>
      </p:pic>
      <p:sp>
        <p:nvSpPr>
          <p:cNvPr id="329" name="Good things can be…"/>
          <p:cNvSpPr txBox="1"/>
          <p:nvPr/>
        </p:nvSpPr>
        <p:spPr>
          <a:xfrm>
            <a:off x="12734394" y="2346267"/>
            <a:ext cx="9750867"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1531">
              <a:lnSpc>
                <a:spcPct val="100000"/>
              </a:lnSpc>
              <a:defRPr sz="5000">
                <a:solidFill>
                  <a:srgbClr val="FFFFFF"/>
                </a:solidFill>
                <a:latin typeface="Arial Black"/>
                <a:ea typeface="Arial Black"/>
                <a:cs typeface="Arial Black"/>
                <a:sym typeface="Arial Black"/>
              </a:defRPr>
            </a:pPr>
            <a:r>
              <a:rPr lang="ru-RU" dirty="0" smtClean="0"/>
              <a:t>Хорошее может быть врагом ЛУЧШЕГО!</a:t>
            </a:r>
            <a:r>
              <a:rPr dirty="0" smtClean="0"/>
              <a:t> </a:t>
            </a:r>
            <a:endParaRPr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4"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335" name="“He who has my commandments and keeps them, it is he who loves Me. And He he who loves Me will be beloved by My Father, and I will love him and manifest Myself to him…and we will make our home with him.” John 14:21,23"/>
          <p:cNvSpPr txBox="1"/>
          <p:nvPr/>
        </p:nvSpPr>
        <p:spPr>
          <a:xfrm>
            <a:off x="3349323" y="3936917"/>
            <a:ext cx="18852644" cy="6999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8300">
                <a:latin typeface="Cambria"/>
                <a:ea typeface="Cambria"/>
                <a:cs typeface="Cambria"/>
                <a:sym typeface="Cambria"/>
              </a:defRPr>
            </a:pPr>
            <a:r>
              <a:rPr dirty="0" smtClean="0"/>
              <a:t>“</a:t>
            </a:r>
            <a:r>
              <a:rPr lang="ru-RU" dirty="0" smtClean="0"/>
              <a:t>Кто имеет заповеди Мои и соблюдает их, тот любит Меня; а кто любит Меня, тот возлюблен будет Отцом Моим; и Я возлюблю его и явлюсь ему Сам</a:t>
            </a:r>
            <a:r>
              <a:rPr dirty="0" smtClean="0"/>
              <a:t>…</a:t>
            </a:r>
            <a:r>
              <a:rPr lang="ru-RU" dirty="0" smtClean="0"/>
              <a:t> </a:t>
            </a:r>
            <a:r>
              <a:rPr lang="ru-RU" b="1" dirty="0" smtClean="0"/>
              <a:t>и</a:t>
            </a:r>
            <a:r>
              <a:rPr b="1" dirty="0" smtClean="0"/>
              <a:t> </a:t>
            </a:r>
            <a:r>
              <a:rPr lang="ru-RU" b="1" dirty="0" smtClean="0"/>
              <a:t>обитель</a:t>
            </a:r>
            <a:r>
              <a:rPr b="1" dirty="0" smtClean="0"/>
              <a:t> </a:t>
            </a:r>
            <a:r>
              <a:rPr lang="ru-RU" b="1" dirty="0" smtClean="0"/>
              <a:t>у него сотворим</a:t>
            </a:r>
            <a:r>
              <a:rPr dirty="0" smtClean="0"/>
              <a:t>”</a:t>
            </a:r>
            <a:r>
              <a:rPr lang="ru-RU" dirty="0" smtClean="0"/>
              <a:t>.</a:t>
            </a:r>
          </a:p>
          <a:p>
            <a:pPr>
              <a:defRPr sz="8300">
                <a:latin typeface="Cambria"/>
                <a:ea typeface="Cambria"/>
                <a:cs typeface="Cambria"/>
                <a:sym typeface="Cambria"/>
              </a:defRPr>
            </a:pPr>
            <a:r>
              <a:rPr dirty="0" smtClean="0"/>
              <a:t> </a:t>
            </a:r>
            <a:r>
              <a:rPr lang="ru-RU" dirty="0" smtClean="0"/>
              <a:t>Ин.</a:t>
            </a:r>
            <a:r>
              <a:rPr dirty="0" smtClean="0"/>
              <a:t> </a:t>
            </a:r>
            <a:r>
              <a:rPr dirty="0"/>
              <a:t>14:21,23</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grpSp>
        <p:nvGrpSpPr>
          <p:cNvPr id="340" name="594 - Cross Eyed Christianity.jpg"/>
          <p:cNvGrpSpPr/>
          <p:nvPr/>
        </p:nvGrpSpPr>
        <p:grpSpPr>
          <a:xfrm>
            <a:off x="2247286" y="529133"/>
            <a:ext cx="19889428" cy="12657734"/>
            <a:chOff x="0" y="0"/>
            <a:chExt cx="19889426" cy="12657732"/>
          </a:xfrm>
        </p:grpSpPr>
        <p:pic>
          <p:nvPicPr>
            <p:cNvPr id="339" name="594 - Cross Eyed Christianity.jpg" descr="594 - Cross Eyed Christianity.jpg"/>
            <p:cNvPicPr>
              <a:picLocks noChangeAspect="1"/>
            </p:cNvPicPr>
            <p:nvPr/>
          </p:nvPicPr>
          <p:blipFill>
            <a:blip r:embed="rId3"/>
            <a:stretch>
              <a:fillRect/>
            </a:stretch>
          </p:blipFill>
          <p:spPr>
            <a:xfrm>
              <a:off x="152400" y="101600"/>
              <a:ext cx="19584627" cy="12251333"/>
            </a:xfrm>
            <a:prstGeom prst="rect">
              <a:avLst/>
            </a:prstGeom>
            <a:ln>
              <a:noFill/>
            </a:ln>
            <a:effectLst/>
          </p:spPr>
        </p:pic>
        <p:pic>
          <p:nvPicPr>
            <p:cNvPr id="338" name="594 - Cross Eyed Christianity.jpg" descr="594 - Cross Eyed Christianity.jpg"/>
            <p:cNvPicPr>
              <a:picLocks/>
            </p:cNvPicPr>
            <p:nvPr/>
          </p:nvPicPr>
          <p:blipFill>
            <a:blip r:embed="rId4"/>
            <a:stretch>
              <a:fillRect/>
            </a:stretch>
          </p:blipFill>
          <p:spPr>
            <a:xfrm>
              <a:off x="0" y="0"/>
              <a:ext cx="19889427" cy="12657733"/>
            </a:xfrm>
            <a:prstGeom prst="rect">
              <a:avLst/>
            </a:prstGeom>
            <a:effectLst/>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IMG_2284.jpg" descr="IMG_2284.jpg"/>
          <p:cNvPicPr>
            <a:picLocks noChangeAspect="1"/>
          </p:cNvPicPr>
          <p:nvPr/>
        </p:nvPicPr>
        <p:blipFill>
          <a:blip r:embed="rId2">
            <a:alphaModFix amt="82014"/>
          </a:blip>
          <a:stretch>
            <a:fillRect/>
          </a:stretch>
        </p:blipFill>
        <p:spPr>
          <a:xfrm>
            <a:off x="-323876" y="-1109196"/>
            <a:ext cx="26763732" cy="17001280"/>
          </a:xfrm>
          <a:prstGeom prst="rect">
            <a:avLst/>
          </a:prstGeom>
          <a:ln w="12700">
            <a:miter lim="400000"/>
          </a:ln>
        </p:spPr>
      </p:pic>
      <p:sp>
        <p:nvSpPr>
          <p:cNvPr id="343" name="Rectangle"/>
          <p:cNvSpPr/>
          <p:nvPr/>
        </p:nvSpPr>
        <p:spPr>
          <a:xfrm>
            <a:off x="676900" y="11271345"/>
            <a:ext cx="20689914" cy="2444655"/>
          </a:xfrm>
          <a:prstGeom prst="rect">
            <a:avLst/>
          </a:prstGeom>
          <a:blipFill>
            <a:blip r:embed="rId3">
              <a:alphaModFix amt="98423"/>
            </a:blip>
          </a:blipFill>
          <a:ln w="12700">
            <a:miter lim="400000"/>
          </a:ln>
        </p:spPr>
        <p:txBody>
          <a:bodyPr lIns="71437" tIns="71437" rIns="71437" bIns="71437" anchor="ctr"/>
          <a:lstStyle/>
          <a:p>
            <a:pPr defTabSz="821531">
              <a:lnSpc>
                <a:spcPct val="100000"/>
              </a:lnSpc>
              <a:defRPr sz="5000">
                <a:solidFill>
                  <a:srgbClr val="FFFFFF"/>
                </a:solidFill>
                <a:latin typeface="Hoefler Text"/>
                <a:ea typeface="Hoefler Text"/>
                <a:cs typeface="Hoefler Text"/>
                <a:sym typeface="Hoefler Text"/>
              </a:defRPr>
            </a:pPr>
            <a:r>
              <a:rPr lang="ru-RU" sz="8800" b="1" dirty="0" smtClean="0"/>
              <a:t>УБЕРИТЕ ПРЕПЯТСТВИЯ С ПУТИ</a:t>
            </a:r>
            <a:endParaRPr lang="ru-RU" sz="8800" b="1" dirty="0"/>
          </a:p>
        </p:txBody>
      </p:sp>
      <p:sp>
        <p:nvSpPr>
          <p:cNvPr id="344" name="Remove the Roadblocks"/>
          <p:cNvSpPr/>
          <p:nvPr/>
        </p:nvSpPr>
        <p:spPr>
          <a:xfrm>
            <a:off x="937219" y="11474240"/>
            <a:ext cx="20169277" cy="2452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21531">
              <a:lnSpc>
                <a:spcPct val="100000"/>
              </a:lnSpc>
              <a:defRPr sz="15000">
                <a:solidFill>
                  <a:srgbClr val="FFFFFF"/>
                </a:solidFill>
                <a:latin typeface="Cambria"/>
                <a:ea typeface="Cambria"/>
                <a:cs typeface="Cambria"/>
                <a:sym typeface="Cambria"/>
              </a:defRPr>
            </a:lvl1pPr>
          </a:lstStyle>
          <a:p>
            <a:endParaRPr dirty="0"/>
          </a:p>
        </p:txBody>
      </p:sp>
      <p:sp>
        <p:nvSpPr>
          <p:cNvPr id="345" name="Ps. 66:18"/>
          <p:cNvSpPr/>
          <p:nvPr/>
        </p:nvSpPr>
        <p:spPr>
          <a:xfrm>
            <a:off x="9586932" y="8043789"/>
            <a:ext cx="4469492" cy="1144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642937" marR="642937" indent="-321468" defTabSz="642937">
              <a:lnSpc>
                <a:spcPct val="100000"/>
              </a:lnSpc>
              <a:defRPr sz="6500">
                <a:solidFill>
                  <a:srgbClr val="FFFFFF"/>
                </a:solidFill>
                <a:latin typeface="Cambria"/>
                <a:ea typeface="Cambria"/>
                <a:cs typeface="Cambria"/>
                <a:sym typeface="Cambria"/>
              </a:defRPr>
            </a:lvl1pPr>
          </a:lstStyle>
          <a:p>
            <a:r>
              <a:rPr lang="ru-RU" dirty="0" err="1" smtClean="0"/>
              <a:t>Пс</a:t>
            </a:r>
            <a:r>
              <a:rPr dirty="0" smtClean="0"/>
              <a:t>. 6</a:t>
            </a:r>
            <a:r>
              <a:rPr lang="ru-RU" dirty="0" smtClean="0"/>
              <a:t>5</a:t>
            </a:r>
            <a:r>
              <a:rPr dirty="0" smtClean="0"/>
              <a:t>:18</a:t>
            </a:r>
            <a:endParaRPr dirty="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itle Text"/>
          <p:cNvSpPr txBox="1">
            <a:spLocks noGrp="1"/>
          </p:cNvSpPr>
          <p:nvPr>
            <p:ph type="title"/>
          </p:nvPr>
        </p:nvSpPr>
        <p:spPr>
          <a:prstGeom prst="rect">
            <a:avLst/>
          </a:prstGeom>
        </p:spPr>
        <p:txBody>
          <a:bodyPr/>
          <a:lstStyle/>
          <a:p>
            <a:r>
              <a:t>Title Text</a:t>
            </a:r>
          </a:p>
        </p:txBody>
      </p:sp>
      <p:pic>
        <p:nvPicPr>
          <p:cNvPr id="348" name="16-06-12 - Answer to Someone's Prayer.jpg" descr="16-06-12 - Answer to Someone's Prayer.jpg"/>
          <p:cNvPicPr>
            <a:picLocks noChangeAspect="1"/>
          </p:cNvPicPr>
          <p:nvPr/>
        </p:nvPicPr>
        <p:blipFill>
          <a:blip r:embed="rId2"/>
          <a:stretch>
            <a:fillRect/>
          </a:stretch>
        </p:blipFill>
        <p:spPr>
          <a:xfrm>
            <a:off x="-284516" y="-1597155"/>
            <a:ext cx="25345377" cy="16896916"/>
          </a:xfrm>
          <a:prstGeom prst="rect">
            <a:avLst/>
          </a:prstGeom>
          <a:ln w="12700">
            <a:miter lim="400000"/>
          </a:ln>
        </p:spPr>
      </p:pic>
      <p:sp>
        <p:nvSpPr>
          <p:cNvPr id="349" name="Put aside distractions!"/>
          <p:cNvSpPr/>
          <p:nvPr/>
        </p:nvSpPr>
        <p:spPr>
          <a:xfrm>
            <a:off x="2855484" y="2855487"/>
            <a:ext cx="18852834" cy="340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defTabSz="2438400">
              <a:defRPr sz="12000" b="1">
                <a:latin typeface="Cambria"/>
                <a:ea typeface="Cambria"/>
                <a:cs typeface="Cambria"/>
                <a:sym typeface="Cambria"/>
              </a:defRPr>
            </a:lvl1pPr>
          </a:lstStyle>
          <a:p>
            <a:r>
              <a:rPr lang="ru-RU" dirty="0" smtClean="0"/>
              <a:t>Отложите то, что вас отвлекает</a:t>
            </a:r>
            <a:r>
              <a:rPr dirty="0" smtClean="0"/>
              <a:t>! </a:t>
            </a:r>
            <a:endParaRPr dirty="0"/>
          </a:p>
        </p:txBody>
      </p:sp>
      <p:pic>
        <p:nvPicPr>
          <p:cNvPr id="350" name="Cell-phone-vs-Bible-Mark-JacksonMJ.jpg" descr="Cell-phone-vs-Bible-Mark-JacksonMJ.jpg"/>
          <p:cNvPicPr>
            <a:picLocks/>
          </p:cNvPicPr>
          <p:nvPr/>
        </p:nvPicPr>
        <p:blipFill>
          <a:blip r:embed="rId3"/>
          <a:stretch>
            <a:fillRect/>
          </a:stretch>
        </p:blipFill>
        <p:spPr>
          <a:xfrm>
            <a:off x="2051192" y="7080679"/>
            <a:ext cx="8372805" cy="4513686"/>
          </a:xfrm>
          <a:prstGeom prst="rect">
            <a:avLst/>
          </a:prstGeom>
        </p:spPr>
      </p:pic>
      <p:pic>
        <p:nvPicPr>
          <p:cNvPr id="351" name="Image" descr="Image"/>
          <p:cNvPicPr>
            <a:picLocks noChangeAspect="1"/>
          </p:cNvPicPr>
          <p:nvPr/>
        </p:nvPicPr>
        <p:blipFill>
          <a:blip r:embed="rId4"/>
          <a:srcRect/>
          <a:stretch>
            <a:fillRect/>
          </a:stretch>
        </p:blipFill>
        <p:spPr>
          <a:xfrm>
            <a:off x="476578" y="585352"/>
            <a:ext cx="2559780" cy="120214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abdulkadir-vardi-VhhHrgadfy0-unsplash.jpg" descr="abdulkadir-vardi-VhhHrgadfy0-unsplash.jpg"/>
          <p:cNvPicPr>
            <a:picLocks noChangeAspect="1"/>
          </p:cNvPicPr>
          <p:nvPr/>
        </p:nvPicPr>
        <p:blipFill>
          <a:blip r:embed="rId2"/>
          <a:stretch>
            <a:fillRect/>
          </a:stretch>
        </p:blipFill>
        <p:spPr>
          <a:xfrm>
            <a:off x="3611" y="0"/>
            <a:ext cx="24376778" cy="13716000"/>
          </a:xfrm>
          <a:prstGeom prst="rect">
            <a:avLst/>
          </a:prstGeom>
          <a:ln w="12700">
            <a:miter lim="400000"/>
          </a:ln>
        </p:spPr>
      </p:pic>
      <p:sp>
        <p:nvSpPr>
          <p:cNvPr id="354" name="Text"/>
          <p:cNvSpPr/>
          <p:nvPr/>
        </p:nvSpPr>
        <p:spPr>
          <a:xfrm>
            <a:off x="816351" y="1017305"/>
            <a:ext cx="4013201" cy="1464470"/>
          </a:xfrm>
          <a:prstGeom prst="rect">
            <a:avLst/>
          </a:prstGeom>
          <a:ln w="12700">
            <a:miter lim="400000"/>
          </a:ln>
        </p:spPr>
        <p:txBody>
          <a:bodyPr wrap="none" lIns="71437" tIns="71437" rIns="71437" bIns="71437" anchor="ctr">
            <a:spAutoFit/>
          </a:bodyPr>
          <a:lstStyle/>
          <a:p>
            <a:pPr marL="642937" marR="642937" indent="-321468" defTabSz="642937">
              <a:lnSpc>
                <a:spcPct val="100000"/>
              </a:lnSpc>
              <a:defRPr sz="7400" b="1">
                <a:solidFill>
                  <a:srgbClr val="FFFFFF"/>
                </a:solidFill>
                <a:latin typeface="Cambria"/>
                <a:ea typeface="Cambria"/>
                <a:cs typeface="Cambria"/>
                <a:sym typeface="Cambria"/>
              </a:defRPr>
            </a:pPr>
            <a:endParaRPr/>
          </a:p>
        </p:txBody>
      </p:sp>
      <p:sp>
        <p:nvSpPr>
          <p:cNvPr id="355" name="Let God be Your Alarm Clock!"/>
          <p:cNvSpPr/>
          <p:nvPr/>
        </p:nvSpPr>
        <p:spPr>
          <a:xfrm>
            <a:off x="1223951" y="4215597"/>
            <a:ext cx="11187029" cy="591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21531">
              <a:lnSpc>
                <a:spcPct val="100000"/>
              </a:lnSpc>
              <a:defRPr sz="15000">
                <a:solidFill>
                  <a:srgbClr val="FFFFFF"/>
                </a:solidFill>
                <a:latin typeface="Cambria"/>
                <a:ea typeface="Cambria"/>
                <a:cs typeface="Cambria"/>
                <a:sym typeface="Cambria"/>
              </a:defRPr>
            </a:lvl1pPr>
          </a:lstStyle>
          <a:p>
            <a:r>
              <a:rPr lang="ru-RU" sz="12500" dirty="0" smtClean="0"/>
              <a:t>Пусть Господь будет вашим будильником</a:t>
            </a:r>
            <a:r>
              <a:rPr sz="12500" dirty="0" smtClean="0"/>
              <a:t>!</a:t>
            </a:r>
            <a:endParaRPr sz="12500" dirty="0"/>
          </a:p>
        </p:txBody>
      </p:sp>
      <p:sp>
        <p:nvSpPr>
          <p:cNvPr id="356" name="Text"/>
          <p:cNvSpPr/>
          <p:nvPr/>
        </p:nvSpPr>
        <p:spPr>
          <a:xfrm>
            <a:off x="14078309" y="10961524"/>
            <a:ext cx="10851395" cy="189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642937" marR="642937" indent="-321468" defTabSz="642937">
              <a:lnSpc>
                <a:spcPct val="100000"/>
              </a:lnSpc>
              <a:defRPr sz="7400">
                <a:latin typeface="Arial Black"/>
                <a:ea typeface="Arial Black"/>
                <a:cs typeface="Arial Black"/>
                <a:sym typeface="Arial Black"/>
              </a:defRPr>
            </a:pPr>
            <a:endParaRPr/>
          </a:p>
        </p:txBody>
      </p:sp>
      <p:sp>
        <p:nvSpPr>
          <p:cNvPr id="357" name="Isa. 50:4"/>
          <p:cNvSpPr/>
          <p:nvPr/>
        </p:nvSpPr>
        <p:spPr>
          <a:xfrm>
            <a:off x="14078309" y="10961524"/>
            <a:ext cx="10374351" cy="1464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marL="642937" marR="642937" indent="-321468" defTabSz="642937">
              <a:lnSpc>
                <a:spcPct val="100000"/>
              </a:lnSpc>
              <a:defRPr sz="7400">
                <a:solidFill>
                  <a:srgbClr val="FFFFFF"/>
                </a:solidFill>
                <a:latin typeface="Cambria"/>
                <a:ea typeface="Cambria"/>
                <a:cs typeface="Cambria"/>
                <a:sym typeface="Cambria"/>
              </a:defRPr>
            </a:lvl1pPr>
          </a:lstStyle>
          <a:p>
            <a:r>
              <a:rPr lang="ru-RU" dirty="0" err="1" smtClean="0"/>
              <a:t>Ис</a:t>
            </a:r>
            <a:r>
              <a:rPr dirty="0" smtClean="0"/>
              <a:t>. </a:t>
            </a:r>
            <a:r>
              <a:rPr dirty="0"/>
              <a:t>50:4</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232" name="AWE…"/>
          <p:cNvSpPr txBox="1"/>
          <p:nvPr/>
        </p:nvSpPr>
        <p:spPr>
          <a:xfrm>
            <a:off x="1720844" y="3690466"/>
            <a:ext cx="20942312" cy="6335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5000" b="1">
                <a:latin typeface="Cambria"/>
                <a:ea typeface="Cambria"/>
                <a:cs typeface="Cambria"/>
                <a:sym typeface="Cambria"/>
              </a:defRPr>
            </a:pPr>
            <a:r>
              <a:rPr lang="ru-RU" sz="20300" dirty="0" smtClean="0"/>
              <a:t>БЛАГОГОВЕНИЕ</a:t>
            </a:r>
            <a:r>
              <a:rPr dirty="0" smtClean="0"/>
              <a:t> </a:t>
            </a:r>
            <a:endParaRPr dirty="0"/>
          </a:p>
          <a:p>
            <a:pPr>
              <a:defRPr sz="10000" b="1">
                <a:latin typeface="Cambria"/>
                <a:ea typeface="Cambria"/>
                <a:cs typeface="Cambria"/>
                <a:sym typeface="Cambria"/>
              </a:defRPr>
            </a:pPr>
            <a:r>
              <a:rPr lang="ru-RU" dirty="0" smtClean="0"/>
              <a:t>Перед Богом и Его словом!</a:t>
            </a:r>
            <a:r>
              <a:rPr dirty="0" smtClean="0"/>
              <a:t> </a:t>
            </a:r>
            <a:endParaRP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9" name="Image" descr="Image"/>
          <p:cNvPicPr>
            <a:picLocks noChangeAspect="1"/>
          </p:cNvPicPr>
          <p:nvPr/>
        </p:nvPicPr>
        <p:blipFill>
          <a:blip r:embed="rId2"/>
          <a:stretch>
            <a:fillRect/>
          </a:stretch>
        </p:blipFill>
        <p:spPr>
          <a:xfrm>
            <a:off x="-450357" y="-174831"/>
            <a:ext cx="25949617" cy="14596659"/>
          </a:xfrm>
          <a:prstGeom prst="rect">
            <a:avLst/>
          </a:prstGeom>
          <a:ln w="12700">
            <a:miter lim="400000"/>
          </a:ln>
        </p:spPr>
      </p:pic>
      <p:pic>
        <p:nvPicPr>
          <p:cNvPr id="360" name="Image" descr="Image"/>
          <p:cNvPicPr>
            <a:picLocks noChangeAspect="1"/>
          </p:cNvPicPr>
          <p:nvPr/>
        </p:nvPicPr>
        <p:blipFill>
          <a:blip r:embed="rId3"/>
          <a:stretch>
            <a:fillRect/>
          </a:stretch>
        </p:blipFill>
        <p:spPr>
          <a:xfrm>
            <a:off x="458611" y="393368"/>
            <a:ext cx="3110066" cy="1460569"/>
          </a:xfrm>
          <a:prstGeom prst="rect">
            <a:avLst/>
          </a:prstGeom>
          <a:ln w="12700">
            <a:miter lim="400000"/>
          </a:ln>
        </p:spPr>
      </p:pic>
      <p:sp>
        <p:nvSpPr>
          <p:cNvPr id="361" name="Discover Jesus in the Word and in Prayer!"/>
          <p:cNvSpPr/>
          <p:nvPr/>
        </p:nvSpPr>
        <p:spPr>
          <a:xfrm>
            <a:off x="1157546" y="4031513"/>
            <a:ext cx="9672379" cy="6792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21531">
              <a:lnSpc>
                <a:spcPct val="100000"/>
              </a:lnSpc>
              <a:defRPr sz="10800">
                <a:solidFill>
                  <a:srgbClr val="FFFFFF"/>
                </a:solidFill>
                <a:latin typeface="Cambria"/>
                <a:ea typeface="Cambria"/>
                <a:cs typeface="Cambria"/>
                <a:sym typeface="Cambria"/>
              </a:defRPr>
            </a:lvl1pPr>
          </a:lstStyle>
          <a:p>
            <a:r>
              <a:rPr lang="ru-RU" dirty="0"/>
              <a:t>Узнавайте Христа через Слово и молитву</a:t>
            </a:r>
            <a:r>
              <a:rPr dirty="0" smtClean="0"/>
              <a:t>!</a:t>
            </a:r>
            <a:endParaRPr dirty="0"/>
          </a:p>
        </p:txBody>
      </p:sp>
      <p:sp>
        <p:nvSpPr>
          <p:cNvPr id="362" name="Principle 3"/>
          <p:cNvSpPr/>
          <p:nvPr/>
        </p:nvSpPr>
        <p:spPr>
          <a:xfrm>
            <a:off x="216820" y="12225394"/>
            <a:ext cx="4124847" cy="83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642937" marR="642937" indent="-321468" defTabSz="642937">
              <a:lnSpc>
                <a:spcPct val="100000"/>
              </a:lnSpc>
              <a:defRPr sz="4500" b="1">
                <a:solidFill>
                  <a:srgbClr val="FFFFFF"/>
                </a:solidFill>
                <a:latin typeface="Cambria"/>
                <a:ea typeface="Cambria"/>
                <a:cs typeface="Cambria"/>
                <a:sym typeface="Cambria"/>
              </a:defRPr>
            </a:lvl1pPr>
          </a:lstStyle>
          <a:p>
            <a:r>
              <a:rPr lang="ru-RU" dirty="0" smtClean="0"/>
              <a:t>Принцип</a:t>
            </a:r>
            <a:r>
              <a:rPr dirty="0" smtClean="0"/>
              <a:t> </a:t>
            </a:r>
            <a:r>
              <a:rPr dirty="0"/>
              <a:t>3</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TreasureMap.jpg" descr="TreasureMap.jpg"/>
          <p:cNvPicPr>
            <a:picLocks noChangeAspect="1"/>
          </p:cNvPicPr>
          <p:nvPr/>
        </p:nvPicPr>
        <p:blipFill>
          <a:blip r:embed="rId2"/>
          <a:stretch>
            <a:fillRect/>
          </a:stretch>
        </p:blipFill>
        <p:spPr>
          <a:xfrm>
            <a:off x="-483398" y="-897807"/>
            <a:ext cx="25522397" cy="16973393"/>
          </a:xfrm>
          <a:prstGeom prst="rect">
            <a:avLst/>
          </a:prstGeom>
          <a:ln w="12700">
            <a:miter lim="400000"/>
          </a:ln>
        </p:spPr>
      </p:pic>
      <p:sp>
        <p:nvSpPr>
          <p:cNvPr id="365" name="Treasure Map"/>
          <p:cNvSpPr/>
          <p:nvPr/>
        </p:nvSpPr>
        <p:spPr>
          <a:xfrm>
            <a:off x="1907110" y="2634984"/>
            <a:ext cx="18164427" cy="3155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19800">
                <a:solidFill>
                  <a:srgbClr val="FFFFFF"/>
                </a:solidFill>
                <a:effectLst>
                  <a:outerShdw blurRad="127000" dist="76200" dir="2700000" rotWithShape="0">
                    <a:srgbClr val="000000">
                      <a:alpha val="75000"/>
                    </a:srgbClr>
                  </a:outerShdw>
                </a:effectLst>
                <a:latin typeface="Impact"/>
                <a:ea typeface="Impact"/>
                <a:cs typeface="Impact"/>
                <a:sym typeface="Impact"/>
              </a:defRPr>
            </a:lvl1pPr>
          </a:lstStyle>
          <a:p>
            <a:r>
              <a:rPr lang="ru-RU" dirty="0" smtClean="0"/>
              <a:t>Карта сокровищ</a:t>
            </a:r>
            <a:endParaRPr dirty="0"/>
          </a:p>
        </p:txBody>
      </p:sp>
      <p:sp>
        <p:nvSpPr>
          <p:cNvPr id="366" name="Proverbs 15:6"/>
          <p:cNvSpPr txBox="1"/>
          <p:nvPr/>
        </p:nvSpPr>
        <p:spPr>
          <a:xfrm>
            <a:off x="14907047" y="8561634"/>
            <a:ext cx="4177427"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1531">
              <a:lnSpc>
                <a:spcPct val="100000"/>
              </a:lnSpc>
              <a:defRPr sz="6400" b="1">
                <a:solidFill>
                  <a:srgbClr val="FFFFFF"/>
                </a:solidFill>
                <a:latin typeface="Cambria"/>
                <a:ea typeface="Cambria"/>
                <a:cs typeface="Cambria"/>
                <a:sym typeface="Cambria"/>
              </a:defRPr>
            </a:lvl1pPr>
          </a:lstStyle>
          <a:p>
            <a:r>
              <a:rPr lang="ru-RU" dirty="0" err="1" smtClean="0"/>
              <a:t>Прит</a:t>
            </a:r>
            <a:r>
              <a:rPr lang="ru-RU" dirty="0" smtClean="0"/>
              <a:t>.</a:t>
            </a:r>
            <a:r>
              <a:rPr dirty="0" smtClean="0"/>
              <a:t> </a:t>
            </a:r>
            <a:r>
              <a:rPr dirty="0"/>
              <a:t>15:6</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lightstock_400745_small_bhp.jpg" descr="lightstock_400745_small_bhp.jpg"/>
          <p:cNvPicPr>
            <a:picLocks noChangeAspect="1"/>
          </p:cNvPicPr>
          <p:nvPr/>
        </p:nvPicPr>
        <p:blipFill>
          <a:blip r:embed="rId2">
            <a:alphaModFix amt="42039"/>
          </a:blip>
          <a:stretch>
            <a:fillRect/>
          </a:stretch>
        </p:blipFill>
        <p:spPr>
          <a:xfrm>
            <a:off x="-1769491" y="-2472578"/>
            <a:ext cx="30689064" cy="20459377"/>
          </a:xfrm>
          <a:prstGeom prst="rect">
            <a:avLst/>
          </a:prstGeom>
          <a:ln w="12700">
            <a:miter lim="400000"/>
          </a:ln>
        </p:spPr>
      </p:pic>
      <p:pic>
        <p:nvPicPr>
          <p:cNvPr id="369" name="TreasureMap.jpg" descr="TreasureMap.jpg"/>
          <p:cNvPicPr>
            <a:picLocks/>
          </p:cNvPicPr>
          <p:nvPr/>
        </p:nvPicPr>
        <p:blipFill>
          <a:blip r:embed="rId3"/>
          <a:stretch>
            <a:fillRect/>
          </a:stretch>
        </p:blipFill>
        <p:spPr>
          <a:xfrm rot="246118">
            <a:off x="691827" y="5832539"/>
            <a:ext cx="11192158" cy="6661034"/>
          </a:xfrm>
          <a:prstGeom prst="rect">
            <a:avLst/>
          </a:prstGeom>
        </p:spPr>
      </p:pic>
      <p:pic>
        <p:nvPicPr>
          <p:cNvPr id="370" name="Welcome.jpg" descr="Welcome.jpg"/>
          <p:cNvPicPr>
            <a:picLocks/>
          </p:cNvPicPr>
          <p:nvPr/>
        </p:nvPicPr>
        <p:blipFill>
          <a:blip r:embed="rId4"/>
          <a:stretch>
            <a:fillRect/>
          </a:stretch>
        </p:blipFill>
        <p:spPr>
          <a:xfrm rot="21288333">
            <a:off x="8695671" y="1147013"/>
            <a:ext cx="11624368" cy="6914223"/>
          </a:xfrm>
          <a:prstGeom prst="rect">
            <a:avLst/>
          </a:prstGeom>
        </p:spPr>
      </p:pic>
      <p:sp>
        <p:nvSpPr>
          <p:cNvPr id="2" name="TextBox 1"/>
          <p:cNvSpPr txBox="1"/>
          <p:nvPr/>
        </p:nvSpPr>
        <p:spPr>
          <a:xfrm>
            <a:off x="13538200" y="9188735"/>
            <a:ext cx="9652000" cy="2540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lang="ru-RU" sz="8800" b="1" dirty="0" smtClean="0"/>
              <a:t>Это сокровище – ИИСУС!</a:t>
            </a:r>
            <a:endParaRPr kumimoji="0" lang="ru-RU" sz="8800" b="1" i="0" u="none" strike="noStrike" cap="none" spc="0" normalizeH="0" baseline="0" dirty="0">
              <a:ln>
                <a:noFill/>
              </a:ln>
              <a:solidFill>
                <a:srgbClr val="000000"/>
              </a:solidFill>
              <a:effectLst/>
              <a:uFillTx/>
              <a:sym typeface="Canela Text Regula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grpSp>
        <p:nvGrpSpPr>
          <p:cNvPr id="376" name="tiger-sunset-background-lph7zlq4uc7x0gvq.jpg"/>
          <p:cNvGrpSpPr/>
          <p:nvPr/>
        </p:nvGrpSpPr>
        <p:grpSpPr>
          <a:xfrm>
            <a:off x="2409895" y="1574799"/>
            <a:ext cx="19319518" cy="11183142"/>
            <a:chOff x="0" y="0"/>
            <a:chExt cx="19319516" cy="11183140"/>
          </a:xfrm>
        </p:grpSpPr>
        <p:pic>
          <p:nvPicPr>
            <p:cNvPr id="375" name="tiger-sunset-background-lph7zlq4uc7x0gvq.jpg" descr="tiger-sunset-background-lph7zlq4uc7x0gvq.jpg"/>
            <p:cNvPicPr>
              <a:picLocks noChangeAspect="1"/>
            </p:cNvPicPr>
            <p:nvPr/>
          </p:nvPicPr>
          <p:blipFill>
            <a:blip r:embed="rId3"/>
            <a:stretch>
              <a:fillRect/>
            </a:stretch>
          </p:blipFill>
          <p:spPr>
            <a:xfrm>
              <a:off x="215900" y="139700"/>
              <a:ext cx="18887717" cy="10624341"/>
            </a:xfrm>
            <a:prstGeom prst="rect">
              <a:avLst/>
            </a:prstGeom>
            <a:ln>
              <a:noFill/>
            </a:ln>
            <a:effectLst/>
          </p:spPr>
        </p:pic>
        <p:pic>
          <p:nvPicPr>
            <p:cNvPr id="374" name="tiger-sunset-background-lph7zlq4uc7x0gvq.jpg" descr="tiger-sunset-background-lph7zlq4uc7x0gvq.jpg"/>
            <p:cNvPicPr>
              <a:picLocks/>
            </p:cNvPicPr>
            <p:nvPr/>
          </p:nvPicPr>
          <p:blipFill>
            <a:blip r:embed="rId4"/>
            <a:stretch>
              <a:fillRect/>
            </a:stretch>
          </p:blipFill>
          <p:spPr>
            <a:xfrm>
              <a:off x="0" y="0"/>
              <a:ext cx="19319517" cy="11183141"/>
            </a:xfrm>
            <a:prstGeom prst="rect">
              <a:avLst/>
            </a:prstGeom>
            <a:effectLst/>
          </p:spPr>
        </p:pic>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grpSp>
        <p:nvGrpSpPr>
          <p:cNvPr id="381" name="white-tiger-in-water-tdkz5ay2qjzblk6g.jpg"/>
          <p:cNvGrpSpPr/>
          <p:nvPr/>
        </p:nvGrpSpPr>
        <p:grpSpPr>
          <a:xfrm>
            <a:off x="2560159" y="1121565"/>
            <a:ext cx="19905266" cy="11512626"/>
            <a:chOff x="0" y="0"/>
            <a:chExt cx="19905265" cy="11512625"/>
          </a:xfrm>
        </p:grpSpPr>
        <p:pic>
          <p:nvPicPr>
            <p:cNvPr id="380" name="white-tiger-in-water-tdkz5ay2qjzblk6g.jpg" descr="white-tiger-in-water-tdkz5ay2qjzblk6g.jpg"/>
            <p:cNvPicPr>
              <a:picLocks noChangeAspect="1"/>
            </p:cNvPicPr>
            <p:nvPr/>
          </p:nvPicPr>
          <p:blipFill>
            <a:blip r:embed="rId3"/>
            <a:stretch>
              <a:fillRect/>
            </a:stretch>
          </p:blipFill>
          <p:spPr>
            <a:xfrm>
              <a:off x="215900" y="139700"/>
              <a:ext cx="19473466" cy="10953826"/>
            </a:xfrm>
            <a:prstGeom prst="rect">
              <a:avLst/>
            </a:prstGeom>
            <a:ln>
              <a:noFill/>
            </a:ln>
            <a:effectLst/>
          </p:spPr>
        </p:pic>
        <p:pic>
          <p:nvPicPr>
            <p:cNvPr id="379" name="white-tiger-in-water-tdkz5ay2qjzblk6g.jpg" descr="white-tiger-in-water-tdkz5ay2qjzblk6g.jpg"/>
            <p:cNvPicPr>
              <a:picLocks/>
            </p:cNvPicPr>
            <p:nvPr/>
          </p:nvPicPr>
          <p:blipFill>
            <a:blip r:embed="rId4"/>
            <a:stretch>
              <a:fillRect/>
            </a:stretch>
          </p:blipFill>
          <p:spPr>
            <a:xfrm>
              <a:off x="0" y="0"/>
              <a:ext cx="19905266" cy="11512626"/>
            </a:xfrm>
            <a:prstGeom prst="rect">
              <a:avLst/>
            </a:prstGeom>
            <a:effectLst/>
          </p:spPr>
        </p:pic>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grpSp>
        <p:nvGrpSpPr>
          <p:cNvPr id="386" name="white-tiger-family-edksbmadlz81qxxo.jpg"/>
          <p:cNvGrpSpPr/>
          <p:nvPr/>
        </p:nvGrpSpPr>
        <p:grpSpPr>
          <a:xfrm>
            <a:off x="2904123" y="844277"/>
            <a:ext cx="18575753" cy="11898771"/>
            <a:chOff x="0" y="0"/>
            <a:chExt cx="18575751" cy="11898770"/>
          </a:xfrm>
        </p:grpSpPr>
        <p:pic>
          <p:nvPicPr>
            <p:cNvPr id="385" name="white-tiger-family-edksbmadlz81qxxo.jpg" descr="white-tiger-family-edksbmadlz81qxxo.jpg"/>
            <p:cNvPicPr>
              <a:picLocks noChangeAspect="1"/>
            </p:cNvPicPr>
            <p:nvPr/>
          </p:nvPicPr>
          <p:blipFill>
            <a:blip r:embed="rId3"/>
            <a:stretch>
              <a:fillRect/>
            </a:stretch>
          </p:blipFill>
          <p:spPr>
            <a:xfrm>
              <a:off x="215900" y="139700"/>
              <a:ext cx="18143952" cy="11339971"/>
            </a:xfrm>
            <a:prstGeom prst="rect">
              <a:avLst/>
            </a:prstGeom>
            <a:ln>
              <a:noFill/>
            </a:ln>
            <a:effectLst/>
          </p:spPr>
        </p:pic>
        <p:pic>
          <p:nvPicPr>
            <p:cNvPr id="384" name="white-tiger-family-edksbmadlz81qxxo.jpg" descr="white-tiger-family-edksbmadlz81qxxo.jpg"/>
            <p:cNvPicPr>
              <a:picLocks/>
            </p:cNvPicPr>
            <p:nvPr/>
          </p:nvPicPr>
          <p:blipFill>
            <a:blip r:embed="rId4"/>
            <a:stretch>
              <a:fillRect/>
            </a:stretch>
          </p:blipFill>
          <p:spPr>
            <a:xfrm>
              <a:off x="0" y="0"/>
              <a:ext cx="18575752" cy="11898771"/>
            </a:xfrm>
            <a:prstGeom prst="rect">
              <a:avLst/>
            </a:prstGeom>
            <a:effectLst/>
          </p:spPr>
        </p:pic>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grpSp>
        <p:nvGrpSpPr>
          <p:cNvPr id="391" name="F03390CF-FF8F-4BBC-BF89-5E5B68FEF8B3.jpg"/>
          <p:cNvGrpSpPr/>
          <p:nvPr/>
        </p:nvGrpSpPr>
        <p:grpSpPr>
          <a:xfrm>
            <a:off x="1249170" y="727668"/>
            <a:ext cx="21885660" cy="12626597"/>
            <a:chOff x="0" y="0"/>
            <a:chExt cx="21885659" cy="12626595"/>
          </a:xfrm>
        </p:grpSpPr>
        <p:pic>
          <p:nvPicPr>
            <p:cNvPr id="390" name="F03390CF-FF8F-4BBC-BF89-5E5B68FEF8B3.jpg" descr="F03390CF-FF8F-4BBC-BF89-5E5B68FEF8B3.jpg"/>
            <p:cNvPicPr>
              <a:picLocks noChangeAspect="1"/>
            </p:cNvPicPr>
            <p:nvPr/>
          </p:nvPicPr>
          <p:blipFill>
            <a:blip r:embed="rId3"/>
            <a:stretch>
              <a:fillRect/>
            </a:stretch>
          </p:blipFill>
          <p:spPr>
            <a:xfrm>
              <a:off x="215900" y="139700"/>
              <a:ext cx="21453860" cy="12067796"/>
            </a:xfrm>
            <a:prstGeom prst="rect">
              <a:avLst/>
            </a:prstGeom>
            <a:ln>
              <a:noFill/>
            </a:ln>
            <a:effectLst/>
          </p:spPr>
        </p:pic>
        <p:pic>
          <p:nvPicPr>
            <p:cNvPr id="389" name="F03390CF-FF8F-4BBC-BF89-5E5B68FEF8B3.jpg" descr="F03390CF-FF8F-4BBC-BF89-5E5B68FEF8B3.jpg"/>
            <p:cNvPicPr>
              <a:picLocks/>
            </p:cNvPicPr>
            <p:nvPr/>
          </p:nvPicPr>
          <p:blipFill>
            <a:blip r:embed="rId4"/>
            <a:stretch>
              <a:fillRect/>
            </a:stretch>
          </p:blipFill>
          <p:spPr>
            <a:xfrm>
              <a:off x="0" y="0"/>
              <a:ext cx="21885660" cy="12626596"/>
            </a:xfrm>
            <a:prstGeom prst="rect">
              <a:avLst/>
            </a:prstGeom>
            <a:effectLst/>
          </p:spPr>
        </p:pic>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394" name="The More you Look for Jesus in the Word the More of Jesus you will see!"/>
          <p:cNvSpPr/>
          <p:nvPr/>
        </p:nvSpPr>
        <p:spPr>
          <a:xfrm>
            <a:off x="2576031" y="5692794"/>
            <a:ext cx="19554778" cy="30628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marR="642937" defTabSz="642937">
              <a:lnSpc>
                <a:spcPct val="80000"/>
              </a:lnSpc>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000">
                <a:latin typeface="Zapfino"/>
                <a:ea typeface="Zapfino"/>
                <a:cs typeface="Zapfino"/>
                <a:sym typeface="Zapfino"/>
              </a:defRPr>
            </a:lvl1pPr>
          </a:lstStyle>
          <a:p>
            <a:r>
              <a:rPr lang="ru-RU" dirty="0" smtClean="0"/>
              <a:t>Чем больше вы будете искать Иисуса в Слове, тем больше Иисуса вы будете замечать! </a:t>
            </a:r>
            <a:endParaRPr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pic>
        <p:nvPicPr>
          <p:cNvPr id="397" name="Search.jpg" descr="Search.jpg"/>
          <p:cNvPicPr>
            <a:picLocks/>
          </p:cNvPicPr>
          <p:nvPr/>
        </p:nvPicPr>
        <p:blipFill>
          <a:blip r:embed="rId3"/>
          <a:stretch>
            <a:fillRect/>
          </a:stretch>
        </p:blipFill>
        <p:spPr>
          <a:xfrm rot="21189434">
            <a:off x="9434113" y="-125580"/>
            <a:ext cx="10321715" cy="7582620"/>
          </a:xfrm>
          <a:prstGeom prst="rect">
            <a:avLst/>
          </a:prstGeom>
        </p:spPr>
      </p:pic>
      <p:sp>
        <p:nvSpPr>
          <p:cNvPr id="398" name="Look…"/>
          <p:cNvSpPr/>
          <p:nvPr/>
        </p:nvSpPr>
        <p:spPr>
          <a:xfrm>
            <a:off x="2090272" y="6243069"/>
            <a:ext cx="12523888" cy="3570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p>
            <a:pPr algn="l" defTabSz="642937">
              <a:defRPr sz="13200">
                <a:solidFill>
                  <a:srgbClr val="583400"/>
                </a:solidFill>
                <a:effectLst>
                  <a:outerShdw blurRad="127000" dist="76200" dir="2700000" rotWithShape="0">
                    <a:srgbClr val="000000">
                      <a:alpha val="75000"/>
                    </a:srgbClr>
                  </a:outerShdw>
                </a:effectLst>
                <a:latin typeface="Zapfino"/>
                <a:ea typeface="Zapfino"/>
                <a:cs typeface="Zapfino"/>
                <a:sym typeface="Zapfino"/>
              </a:defRPr>
            </a:pPr>
            <a:r>
              <a:rPr lang="ru-RU" sz="11800" dirty="0" smtClean="0">
                <a:solidFill>
                  <a:srgbClr val="000000"/>
                </a:solidFill>
              </a:rPr>
              <a:t>Ищите</a:t>
            </a:r>
            <a:r>
              <a:rPr sz="11800" dirty="0" smtClean="0">
                <a:solidFill>
                  <a:srgbClr val="000000"/>
                </a:solidFill>
              </a:rPr>
              <a:t> </a:t>
            </a:r>
            <a:endParaRPr sz="11800" dirty="0">
              <a:solidFill>
                <a:srgbClr val="000000"/>
              </a:solidFill>
            </a:endParaRPr>
          </a:p>
          <a:p>
            <a:pPr algn="l" defTabSz="642937">
              <a:defRPr sz="13200">
                <a:solidFill>
                  <a:srgbClr val="583400"/>
                </a:solidFill>
                <a:effectLst>
                  <a:outerShdw blurRad="127000" dist="76200" dir="2700000" rotWithShape="0">
                    <a:srgbClr val="000000">
                      <a:alpha val="75000"/>
                    </a:srgbClr>
                  </a:outerShdw>
                </a:effectLst>
                <a:latin typeface="Zapfino"/>
                <a:ea typeface="Zapfino"/>
                <a:cs typeface="Zapfino"/>
                <a:sym typeface="Zapfino"/>
              </a:defRPr>
            </a:pPr>
            <a:r>
              <a:rPr sz="11800" dirty="0">
                <a:solidFill>
                  <a:srgbClr val="000000"/>
                </a:solidFill>
              </a:rPr>
              <a:t>   </a:t>
            </a:r>
            <a:r>
              <a:rPr lang="ru-RU" sz="11800" dirty="0" smtClean="0">
                <a:solidFill>
                  <a:srgbClr val="000000"/>
                </a:solidFill>
              </a:rPr>
              <a:t>Иисуса</a:t>
            </a:r>
            <a:r>
              <a:rPr dirty="0" smtClean="0">
                <a:solidFill>
                  <a:srgbClr val="000000"/>
                </a:solidFill>
              </a:rPr>
              <a:t>!</a:t>
            </a:r>
            <a:endParaRPr dirty="0">
              <a:solidFill>
                <a:srgbClr val="000000"/>
              </a:solidFill>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Welcome.jpg" descr="Welcome.jpg"/>
          <p:cNvPicPr>
            <a:picLocks noChangeAspect="1"/>
          </p:cNvPicPr>
          <p:nvPr/>
        </p:nvPicPr>
        <p:blipFill>
          <a:blip r:embed="rId2">
            <a:alphaModFix amt="94635"/>
          </a:blip>
          <a:stretch>
            <a:fillRect/>
          </a:stretch>
        </p:blipFill>
        <p:spPr>
          <a:xfrm>
            <a:off x="0" y="-44766"/>
            <a:ext cx="24384000" cy="18288000"/>
          </a:xfrm>
          <a:prstGeom prst="rect">
            <a:avLst/>
          </a:prstGeom>
          <a:ln w="12700">
            <a:miter lim="400000"/>
          </a:ln>
        </p:spPr>
      </p:pic>
      <p:sp>
        <p:nvSpPr>
          <p:cNvPr id="401" name="The Bible is full of pictures of Jesus!"/>
          <p:cNvSpPr/>
          <p:nvPr/>
        </p:nvSpPr>
        <p:spPr>
          <a:xfrm>
            <a:off x="1715164" y="1323928"/>
            <a:ext cx="12278201" cy="1093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6400" b="1">
                <a:solidFill>
                  <a:srgbClr val="FFFFFF"/>
                </a:solidFill>
                <a:latin typeface="Cambria"/>
                <a:ea typeface="Cambria"/>
                <a:cs typeface="Cambria"/>
                <a:sym typeface="Cambria"/>
              </a:defRPr>
            </a:lvl1pPr>
          </a:lstStyle>
          <a:p>
            <a:r>
              <a:rPr lang="ru-RU" dirty="0" smtClean="0"/>
              <a:t>Библия полна образов Иисуса!</a:t>
            </a:r>
            <a:endParaRPr dirty="0"/>
          </a:p>
        </p:txBody>
      </p:sp>
      <p:sp>
        <p:nvSpPr>
          <p:cNvPr id="402" name="John 10:11"/>
          <p:cNvSpPr/>
          <p:nvPr/>
        </p:nvSpPr>
        <p:spPr>
          <a:xfrm>
            <a:off x="1795813" y="4055143"/>
            <a:ext cx="2964754"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10:11</a:t>
            </a:r>
          </a:p>
        </p:txBody>
      </p:sp>
      <p:sp>
        <p:nvSpPr>
          <p:cNvPr id="403" name="Rev. 5:5"/>
          <p:cNvSpPr/>
          <p:nvPr/>
        </p:nvSpPr>
        <p:spPr>
          <a:xfrm>
            <a:off x="1291081" y="8367876"/>
            <a:ext cx="2879795"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err="1" smtClean="0"/>
              <a:t>Откр</a:t>
            </a:r>
            <a:r>
              <a:rPr dirty="0" smtClean="0"/>
              <a:t>. </a:t>
            </a:r>
            <a:r>
              <a:rPr dirty="0"/>
              <a:t>5:5</a:t>
            </a:r>
          </a:p>
        </p:txBody>
      </p:sp>
      <p:sp>
        <p:nvSpPr>
          <p:cNvPr id="404" name="John 11:25"/>
          <p:cNvSpPr/>
          <p:nvPr/>
        </p:nvSpPr>
        <p:spPr>
          <a:xfrm>
            <a:off x="3903896" y="11568614"/>
            <a:ext cx="2964754"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11:25</a:t>
            </a:r>
          </a:p>
        </p:txBody>
      </p:sp>
      <p:sp>
        <p:nvSpPr>
          <p:cNvPr id="405" name="John 8:12"/>
          <p:cNvSpPr/>
          <p:nvPr/>
        </p:nvSpPr>
        <p:spPr>
          <a:xfrm>
            <a:off x="11890014" y="11857821"/>
            <a:ext cx="2584842"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8:12</a:t>
            </a:r>
          </a:p>
        </p:txBody>
      </p:sp>
      <p:sp>
        <p:nvSpPr>
          <p:cNvPr id="406" name="Matt. 13:44"/>
          <p:cNvSpPr/>
          <p:nvPr/>
        </p:nvSpPr>
        <p:spPr>
          <a:xfrm>
            <a:off x="16178276" y="3479591"/>
            <a:ext cx="3120245"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Мф</a:t>
            </a:r>
            <a:r>
              <a:rPr dirty="0" smtClean="0"/>
              <a:t>. </a:t>
            </a:r>
            <a:r>
              <a:rPr dirty="0"/>
              <a:t>13:44</a:t>
            </a:r>
          </a:p>
        </p:txBody>
      </p:sp>
      <p:sp>
        <p:nvSpPr>
          <p:cNvPr id="407" name="John 6:51"/>
          <p:cNvSpPr/>
          <p:nvPr/>
        </p:nvSpPr>
        <p:spPr>
          <a:xfrm>
            <a:off x="19298521" y="7245088"/>
            <a:ext cx="2584842"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6:51</a:t>
            </a:r>
          </a:p>
        </p:txBody>
      </p:sp>
      <p:sp>
        <p:nvSpPr>
          <p:cNvPr id="408" name="Rev. 19:13"/>
          <p:cNvSpPr/>
          <p:nvPr/>
        </p:nvSpPr>
        <p:spPr>
          <a:xfrm>
            <a:off x="20396012" y="10540906"/>
            <a:ext cx="3639618"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err="1" smtClean="0"/>
              <a:t>Откр</a:t>
            </a:r>
            <a:r>
              <a:rPr dirty="0" smtClean="0"/>
              <a:t>. </a:t>
            </a:r>
            <a:r>
              <a:rPr dirty="0"/>
              <a:t>19:13</a:t>
            </a:r>
          </a:p>
        </p:txBody>
      </p:sp>
      <p:sp>
        <p:nvSpPr>
          <p:cNvPr id="409" name="John 14:6"/>
          <p:cNvSpPr/>
          <p:nvPr/>
        </p:nvSpPr>
        <p:spPr>
          <a:xfrm>
            <a:off x="19813175" y="885106"/>
            <a:ext cx="2584842"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14:6</a:t>
            </a:r>
          </a:p>
        </p:txBody>
      </p:sp>
      <p:sp>
        <p:nvSpPr>
          <p:cNvPr id="410" name="Rev. 22:17"/>
          <p:cNvSpPr/>
          <p:nvPr/>
        </p:nvSpPr>
        <p:spPr>
          <a:xfrm>
            <a:off x="19806077" y="5595517"/>
            <a:ext cx="3639618"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err="1" smtClean="0"/>
              <a:t>Откр</a:t>
            </a:r>
            <a:r>
              <a:rPr dirty="0" smtClean="0"/>
              <a:t>. </a:t>
            </a:r>
            <a:r>
              <a:rPr dirty="0"/>
              <a:t>22:17</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baikang-yuan-VDYAsdbHVhc-unsplash.jpg" descr="baikang-yuan-VDYAsdbHVhc-unsplash.jpg"/>
          <p:cNvPicPr>
            <a:picLocks noChangeAspect="1"/>
          </p:cNvPicPr>
          <p:nvPr/>
        </p:nvPicPr>
        <p:blipFill>
          <a:blip r:embed="rId2"/>
          <a:stretch>
            <a:fillRect/>
          </a:stretch>
        </p:blipFill>
        <p:spPr>
          <a:xfrm>
            <a:off x="-3930804" y="-1606111"/>
            <a:ext cx="37377794" cy="24918530"/>
          </a:xfrm>
          <a:prstGeom prst="rect">
            <a:avLst/>
          </a:prstGeom>
          <a:ln w="12700">
            <a:miter lim="400000"/>
          </a:ln>
        </p:spPr>
      </p:pic>
      <p:sp>
        <p:nvSpPr>
          <p:cNvPr id="235" name="“God never leads His children otherwise than they would choose to be led, if they could see the end from the beginning, and discern the glory of the purpose which they are fulfilling as co-workers with Him.”…"/>
          <p:cNvSpPr txBox="1"/>
          <p:nvPr/>
        </p:nvSpPr>
        <p:spPr>
          <a:xfrm>
            <a:off x="11833969" y="712222"/>
            <a:ext cx="10812788" cy="12844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584200">
              <a:lnSpc>
                <a:spcPct val="100000"/>
              </a:lnSpc>
              <a:defRPr sz="7000">
                <a:solidFill>
                  <a:srgbClr val="FFFFFF"/>
                </a:solidFill>
                <a:latin typeface="Cambria"/>
                <a:ea typeface="Cambria"/>
                <a:cs typeface="Cambria"/>
                <a:sym typeface="Cambria"/>
              </a:defRPr>
            </a:pPr>
            <a:r>
              <a:rPr dirty="0" smtClean="0"/>
              <a:t>“</a:t>
            </a:r>
            <a:r>
              <a:rPr lang="ru-RU" sz="7000" dirty="0">
                <a:sym typeface="Cambria"/>
              </a:rPr>
              <a:t>Бог всегда ведет Свой народ единственно возможным путем — таким, какой люди избрали бы сами, если бы видели конец от начала и </a:t>
            </a:r>
            <a:r>
              <a:rPr lang="ru-RU" sz="7000" b="1" dirty="0">
                <a:sym typeface="Cambria"/>
              </a:rPr>
              <a:t>славу той цели, к которой они продвигаются как </a:t>
            </a:r>
            <a:r>
              <a:rPr lang="ru-RU" sz="7000" b="1" dirty="0" err="1">
                <a:sym typeface="Cambria"/>
              </a:rPr>
              <a:t>соработники</a:t>
            </a:r>
            <a:r>
              <a:rPr lang="ru-RU" sz="7000" b="1" dirty="0">
                <a:sym typeface="Cambria"/>
              </a:rPr>
              <a:t> у </a:t>
            </a:r>
            <a:r>
              <a:rPr lang="ru-RU" sz="7000" b="1" dirty="0" smtClean="0">
                <a:sym typeface="Cambria"/>
              </a:rPr>
              <a:t>Бога</a:t>
            </a:r>
            <a:r>
              <a:rPr dirty="0" smtClean="0"/>
              <a:t>”</a:t>
            </a:r>
            <a:r>
              <a:rPr lang="ru-RU" dirty="0" smtClean="0"/>
              <a:t>.</a:t>
            </a:r>
            <a:endParaRPr dirty="0"/>
          </a:p>
          <a:p>
            <a:pPr defTabSz="584200">
              <a:lnSpc>
                <a:spcPct val="100000"/>
              </a:lnSpc>
              <a:defRPr sz="7000">
                <a:solidFill>
                  <a:srgbClr val="FFFFFF"/>
                </a:solidFill>
                <a:latin typeface="Cambria"/>
                <a:ea typeface="Cambria"/>
                <a:cs typeface="Cambria"/>
                <a:sym typeface="Cambria"/>
              </a:defRPr>
            </a:pPr>
            <a:endParaRPr dirty="0"/>
          </a:p>
          <a:p>
            <a:pPr defTabSz="584200">
              <a:lnSpc>
                <a:spcPct val="100000"/>
              </a:lnSpc>
              <a:defRPr sz="5800">
                <a:solidFill>
                  <a:srgbClr val="FFFFFF"/>
                </a:solidFill>
                <a:latin typeface="Cambria"/>
                <a:ea typeface="Cambria"/>
                <a:cs typeface="Cambria"/>
                <a:sym typeface="Cambria"/>
              </a:defRPr>
            </a:pPr>
            <a:r>
              <a:rPr lang="ru-RU" dirty="0" smtClean="0"/>
              <a:t>Желание веков</a:t>
            </a:r>
            <a:r>
              <a:rPr dirty="0" smtClean="0"/>
              <a:t>, </a:t>
            </a:r>
            <a:r>
              <a:rPr lang="ru-RU" dirty="0" smtClean="0"/>
              <a:t>с</a:t>
            </a:r>
            <a:r>
              <a:rPr dirty="0" smtClean="0"/>
              <a:t>. </a:t>
            </a:r>
            <a:r>
              <a:rPr dirty="0"/>
              <a:t>224</a:t>
            </a:r>
          </a:p>
        </p:txBody>
      </p:sp>
      <p:pic>
        <p:nvPicPr>
          <p:cNvPr id="236" name="daniel-3-furnace.jpg" descr="daniel-3-furnace.jpg"/>
          <p:cNvPicPr>
            <a:picLocks/>
          </p:cNvPicPr>
          <p:nvPr/>
        </p:nvPicPr>
        <p:blipFill>
          <a:blip r:embed="rId3"/>
          <a:stretch>
            <a:fillRect/>
          </a:stretch>
        </p:blipFill>
        <p:spPr>
          <a:xfrm>
            <a:off x="1020336" y="2887265"/>
            <a:ext cx="10398126" cy="7941470"/>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Welcome.jpg" descr="Welcome.jpg"/>
          <p:cNvPicPr>
            <a:picLocks noChangeAspect="1"/>
          </p:cNvPicPr>
          <p:nvPr/>
        </p:nvPicPr>
        <p:blipFill>
          <a:blip r:embed="rId2">
            <a:alphaModFix amt="94635"/>
          </a:blip>
          <a:stretch>
            <a:fillRect/>
          </a:stretch>
        </p:blipFill>
        <p:spPr>
          <a:xfrm>
            <a:off x="-73611" y="-1695190"/>
            <a:ext cx="25954237" cy="19465678"/>
          </a:xfrm>
          <a:prstGeom prst="rect">
            <a:avLst/>
          </a:prstGeom>
          <a:ln w="12700">
            <a:miter lim="400000"/>
          </a:ln>
        </p:spPr>
      </p:pic>
      <p:grpSp>
        <p:nvGrpSpPr>
          <p:cNvPr id="415" name="Shepherd.jpg"/>
          <p:cNvGrpSpPr/>
          <p:nvPr/>
        </p:nvGrpSpPr>
        <p:grpSpPr>
          <a:xfrm>
            <a:off x="5353347" y="2953742"/>
            <a:ext cx="3827861" cy="3080445"/>
            <a:chOff x="0" y="0"/>
            <a:chExt cx="3827859" cy="3080444"/>
          </a:xfrm>
        </p:grpSpPr>
        <p:pic>
          <p:nvPicPr>
            <p:cNvPr id="414" name="Shepherd.jpg" descr="Shepherd.jpg"/>
            <p:cNvPicPr>
              <a:picLocks noChangeAspect="1"/>
            </p:cNvPicPr>
            <p:nvPr/>
          </p:nvPicPr>
          <p:blipFill>
            <a:blip r:embed="rId3"/>
            <a:stretch>
              <a:fillRect/>
            </a:stretch>
          </p:blipFill>
          <p:spPr>
            <a:xfrm>
              <a:off x="190500" y="127000"/>
              <a:ext cx="3446860" cy="2585145"/>
            </a:xfrm>
            <a:prstGeom prst="rect">
              <a:avLst/>
            </a:prstGeom>
            <a:ln>
              <a:noFill/>
            </a:ln>
            <a:effectLst/>
          </p:spPr>
        </p:pic>
        <p:pic>
          <p:nvPicPr>
            <p:cNvPr id="413" name="Shepherd.jpg" descr="Shepherd.jpg"/>
            <p:cNvPicPr>
              <a:picLocks/>
            </p:cNvPicPr>
            <p:nvPr/>
          </p:nvPicPr>
          <p:blipFill>
            <a:blip r:embed="rId4"/>
            <a:stretch>
              <a:fillRect/>
            </a:stretch>
          </p:blipFill>
          <p:spPr>
            <a:xfrm>
              <a:off x="0" y="0"/>
              <a:ext cx="3827860" cy="3080445"/>
            </a:xfrm>
            <a:prstGeom prst="rect">
              <a:avLst/>
            </a:prstGeom>
            <a:effectLst/>
          </p:spPr>
        </p:pic>
      </p:grpSp>
      <p:sp>
        <p:nvSpPr>
          <p:cNvPr id="416" name="The Bible is full of pictures of Jesus!"/>
          <p:cNvSpPr/>
          <p:nvPr/>
        </p:nvSpPr>
        <p:spPr>
          <a:xfrm>
            <a:off x="1857250" y="978244"/>
            <a:ext cx="12603611" cy="1093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6400" b="1">
                <a:solidFill>
                  <a:srgbClr val="FFFFFF"/>
                </a:solidFill>
                <a:latin typeface="Cambria"/>
                <a:ea typeface="Cambria"/>
                <a:cs typeface="Cambria"/>
                <a:sym typeface="Cambria"/>
              </a:defRPr>
            </a:lvl1pPr>
          </a:lstStyle>
          <a:p>
            <a:r>
              <a:rPr lang="ru-RU" dirty="0" smtClean="0"/>
              <a:t>Иисус предстает в Библии как:</a:t>
            </a:r>
            <a:endParaRPr dirty="0"/>
          </a:p>
        </p:txBody>
      </p:sp>
      <p:grpSp>
        <p:nvGrpSpPr>
          <p:cNvPr id="419" name="Beacon.jpg"/>
          <p:cNvGrpSpPr/>
          <p:nvPr/>
        </p:nvGrpSpPr>
        <p:grpSpPr>
          <a:xfrm>
            <a:off x="10390090" y="8265243"/>
            <a:ext cx="4667251" cy="3709989"/>
            <a:chOff x="0" y="0"/>
            <a:chExt cx="4667250" cy="3709987"/>
          </a:xfrm>
        </p:grpSpPr>
        <p:pic>
          <p:nvPicPr>
            <p:cNvPr id="418" name="Beacon.jpg" descr="Beacon.jpg"/>
            <p:cNvPicPr>
              <a:picLocks noChangeAspect="1"/>
            </p:cNvPicPr>
            <p:nvPr/>
          </p:nvPicPr>
          <p:blipFill>
            <a:blip r:embed="rId5"/>
            <a:stretch>
              <a:fillRect/>
            </a:stretch>
          </p:blipFill>
          <p:spPr>
            <a:xfrm>
              <a:off x="190500" y="127000"/>
              <a:ext cx="4286251" cy="3214688"/>
            </a:xfrm>
            <a:prstGeom prst="rect">
              <a:avLst/>
            </a:prstGeom>
            <a:ln>
              <a:noFill/>
            </a:ln>
            <a:effectLst/>
          </p:spPr>
        </p:pic>
        <p:pic>
          <p:nvPicPr>
            <p:cNvPr id="417" name="Beacon.jpg" descr="Beacon.jpg"/>
            <p:cNvPicPr>
              <a:picLocks/>
            </p:cNvPicPr>
            <p:nvPr/>
          </p:nvPicPr>
          <p:blipFill>
            <a:blip r:embed="rId6"/>
            <a:stretch>
              <a:fillRect/>
            </a:stretch>
          </p:blipFill>
          <p:spPr>
            <a:xfrm>
              <a:off x="0" y="0"/>
              <a:ext cx="4667251" cy="3709988"/>
            </a:xfrm>
            <a:prstGeom prst="rect">
              <a:avLst/>
            </a:prstGeom>
            <a:effectLst/>
          </p:spPr>
        </p:pic>
      </p:grpSp>
      <p:grpSp>
        <p:nvGrpSpPr>
          <p:cNvPr id="422" name="Bread.jpg"/>
          <p:cNvGrpSpPr/>
          <p:nvPr/>
        </p:nvGrpSpPr>
        <p:grpSpPr>
          <a:xfrm>
            <a:off x="14854535" y="5064520"/>
            <a:ext cx="4219247" cy="3373985"/>
            <a:chOff x="0" y="0"/>
            <a:chExt cx="4219246" cy="3373984"/>
          </a:xfrm>
        </p:grpSpPr>
        <p:pic>
          <p:nvPicPr>
            <p:cNvPr id="421" name="Bread.jpg" descr="Bread.jpg"/>
            <p:cNvPicPr>
              <a:picLocks noChangeAspect="1"/>
            </p:cNvPicPr>
            <p:nvPr/>
          </p:nvPicPr>
          <p:blipFill>
            <a:blip r:embed="rId7"/>
            <a:stretch>
              <a:fillRect/>
            </a:stretch>
          </p:blipFill>
          <p:spPr>
            <a:xfrm>
              <a:off x="190500" y="127000"/>
              <a:ext cx="3838247" cy="2878685"/>
            </a:xfrm>
            <a:prstGeom prst="rect">
              <a:avLst/>
            </a:prstGeom>
            <a:ln>
              <a:noFill/>
            </a:ln>
            <a:effectLst/>
          </p:spPr>
        </p:pic>
        <p:pic>
          <p:nvPicPr>
            <p:cNvPr id="420" name="Bread.jpg" descr="Bread.jpg"/>
            <p:cNvPicPr>
              <a:picLocks/>
            </p:cNvPicPr>
            <p:nvPr/>
          </p:nvPicPr>
          <p:blipFill>
            <a:blip r:embed="rId8"/>
            <a:stretch>
              <a:fillRect/>
            </a:stretch>
          </p:blipFill>
          <p:spPr>
            <a:xfrm>
              <a:off x="0" y="-1"/>
              <a:ext cx="4219247" cy="3373986"/>
            </a:xfrm>
            <a:prstGeom prst="rect">
              <a:avLst/>
            </a:prstGeom>
            <a:effectLst/>
          </p:spPr>
        </p:pic>
      </p:grpSp>
      <p:grpSp>
        <p:nvGrpSpPr>
          <p:cNvPr id="425" name="GreatTreasure.jpg"/>
          <p:cNvGrpSpPr/>
          <p:nvPr/>
        </p:nvGrpSpPr>
        <p:grpSpPr>
          <a:xfrm>
            <a:off x="15543228" y="8433244"/>
            <a:ext cx="4219247" cy="3373986"/>
            <a:chOff x="0" y="0"/>
            <a:chExt cx="4219246" cy="3373984"/>
          </a:xfrm>
        </p:grpSpPr>
        <p:pic>
          <p:nvPicPr>
            <p:cNvPr id="424" name="GreatTreasure.jpg" descr="GreatTreasure.jpg"/>
            <p:cNvPicPr>
              <a:picLocks noChangeAspect="1"/>
            </p:cNvPicPr>
            <p:nvPr/>
          </p:nvPicPr>
          <p:blipFill>
            <a:blip r:embed="rId9"/>
            <a:stretch>
              <a:fillRect/>
            </a:stretch>
          </p:blipFill>
          <p:spPr>
            <a:xfrm>
              <a:off x="190500" y="127000"/>
              <a:ext cx="3838247" cy="2878685"/>
            </a:xfrm>
            <a:prstGeom prst="rect">
              <a:avLst/>
            </a:prstGeom>
            <a:ln>
              <a:noFill/>
            </a:ln>
            <a:effectLst/>
          </p:spPr>
        </p:pic>
        <p:pic>
          <p:nvPicPr>
            <p:cNvPr id="423" name="GreatTreasure.jpg" descr="GreatTreasure.jpg"/>
            <p:cNvPicPr>
              <a:picLocks/>
            </p:cNvPicPr>
            <p:nvPr/>
          </p:nvPicPr>
          <p:blipFill>
            <a:blip r:embed="rId8"/>
            <a:stretch>
              <a:fillRect/>
            </a:stretch>
          </p:blipFill>
          <p:spPr>
            <a:xfrm>
              <a:off x="0" y="-1"/>
              <a:ext cx="4219247" cy="3373986"/>
            </a:xfrm>
            <a:prstGeom prst="rect">
              <a:avLst/>
            </a:prstGeom>
            <a:effectLst/>
          </p:spPr>
        </p:pic>
      </p:grpSp>
      <p:grpSp>
        <p:nvGrpSpPr>
          <p:cNvPr id="428" name="LionOfJudah.jpg"/>
          <p:cNvGrpSpPr/>
          <p:nvPr/>
        </p:nvGrpSpPr>
        <p:grpSpPr>
          <a:xfrm>
            <a:off x="4388940" y="6272237"/>
            <a:ext cx="5756673" cy="4527055"/>
            <a:chOff x="0" y="0"/>
            <a:chExt cx="5756672" cy="4527054"/>
          </a:xfrm>
        </p:grpSpPr>
        <p:pic>
          <p:nvPicPr>
            <p:cNvPr id="427" name="LionOfJudah.jpg" descr="LionOfJudah.jpg"/>
            <p:cNvPicPr>
              <a:picLocks noChangeAspect="1"/>
            </p:cNvPicPr>
            <p:nvPr/>
          </p:nvPicPr>
          <p:blipFill>
            <a:blip r:embed="rId10"/>
            <a:stretch>
              <a:fillRect/>
            </a:stretch>
          </p:blipFill>
          <p:spPr>
            <a:xfrm>
              <a:off x="190500" y="127000"/>
              <a:ext cx="5375673" cy="4031755"/>
            </a:xfrm>
            <a:prstGeom prst="rect">
              <a:avLst/>
            </a:prstGeom>
            <a:ln>
              <a:noFill/>
            </a:ln>
            <a:effectLst/>
          </p:spPr>
        </p:pic>
        <p:pic>
          <p:nvPicPr>
            <p:cNvPr id="426" name="LionOfJudah.jpg" descr="LionOfJudah.jpg"/>
            <p:cNvPicPr>
              <a:picLocks/>
            </p:cNvPicPr>
            <p:nvPr/>
          </p:nvPicPr>
          <p:blipFill>
            <a:blip r:embed="rId11"/>
            <a:stretch>
              <a:fillRect/>
            </a:stretch>
          </p:blipFill>
          <p:spPr>
            <a:xfrm>
              <a:off x="0" y="0"/>
              <a:ext cx="5756673" cy="4527055"/>
            </a:xfrm>
            <a:prstGeom prst="rect">
              <a:avLst/>
            </a:prstGeom>
            <a:effectLst/>
          </p:spPr>
        </p:pic>
      </p:grpSp>
      <p:grpSp>
        <p:nvGrpSpPr>
          <p:cNvPr id="431" name="OneWay.jpg"/>
          <p:cNvGrpSpPr/>
          <p:nvPr/>
        </p:nvGrpSpPr>
        <p:grpSpPr>
          <a:xfrm>
            <a:off x="15841612" y="709024"/>
            <a:ext cx="3622479" cy="2926409"/>
            <a:chOff x="0" y="0"/>
            <a:chExt cx="3622477" cy="2926407"/>
          </a:xfrm>
        </p:grpSpPr>
        <p:pic>
          <p:nvPicPr>
            <p:cNvPr id="430" name="OneWay.jpg" descr="OneWay.jpg"/>
            <p:cNvPicPr>
              <a:picLocks noChangeAspect="1"/>
            </p:cNvPicPr>
            <p:nvPr/>
          </p:nvPicPr>
          <p:blipFill>
            <a:blip r:embed="rId12"/>
            <a:stretch>
              <a:fillRect/>
            </a:stretch>
          </p:blipFill>
          <p:spPr>
            <a:xfrm>
              <a:off x="190500" y="127000"/>
              <a:ext cx="3241478" cy="2431108"/>
            </a:xfrm>
            <a:prstGeom prst="rect">
              <a:avLst/>
            </a:prstGeom>
            <a:ln>
              <a:noFill/>
            </a:ln>
            <a:effectLst/>
          </p:spPr>
        </p:pic>
        <p:pic>
          <p:nvPicPr>
            <p:cNvPr id="429" name="OneWay.jpg" descr="OneWay.jpg"/>
            <p:cNvPicPr>
              <a:picLocks/>
            </p:cNvPicPr>
            <p:nvPr/>
          </p:nvPicPr>
          <p:blipFill>
            <a:blip r:embed="rId13"/>
            <a:stretch>
              <a:fillRect/>
            </a:stretch>
          </p:blipFill>
          <p:spPr>
            <a:xfrm>
              <a:off x="-1" y="0"/>
              <a:ext cx="3622479" cy="2926408"/>
            </a:xfrm>
            <a:prstGeom prst="rect">
              <a:avLst/>
            </a:prstGeom>
            <a:effectLst/>
          </p:spPr>
        </p:pic>
      </p:grpSp>
      <p:grpSp>
        <p:nvGrpSpPr>
          <p:cNvPr id="434" name="Baptism.jpg"/>
          <p:cNvGrpSpPr/>
          <p:nvPr/>
        </p:nvGrpSpPr>
        <p:grpSpPr>
          <a:xfrm>
            <a:off x="7021103" y="10187985"/>
            <a:ext cx="3827860" cy="3080446"/>
            <a:chOff x="0" y="0"/>
            <a:chExt cx="3827859" cy="3080444"/>
          </a:xfrm>
        </p:grpSpPr>
        <p:pic>
          <p:nvPicPr>
            <p:cNvPr id="433" name="Baptism.jpg" descr="Baptism.jpg"/>
            <p:cNvPicPr>
              <a:picLocks noChangeAspect="1"/>
            </p:cNvPicPr>
            <p:nvPr/>
          </p:nvPicPr>
          <p:blipFill>
            <a:blip r:embed="rId14"/>
            <a:stretch>
              <a:fillRect/>
            </a:stretch>
          </p:blipFill>
          <p:spPr>
            <a:xfrm>
              <a:off x="190500" y="127000"/>
              <a:ext cx="3446860" cy="2585145"/>
            </a:xfrm>
            <a:prstGeom prst="rect">
              <a:avLst/>
            </a:prstGeom>
            <a:ln>
              <a:noFill/>
            </a:ln>
            <a:effectLst/>
          </p:spPr>
        </p:pic>
        <p:pic>
          <p:nvPicPr>
            <p:cNvPr id="432" name="Baptism.jpg" descr="Baptism.jpg"/>
            <p:cNvPicPr>
              <a:picLocks/>
            </p:cNvPicPr>
            <p:nvPr/>
          </p:nvPicPr>
          <p:blipFill>
            <a:blip r:embed="rId4"/>
            <a:stretch>
              <a:fillRect/>
            </a:stretch>
          </p:blipFill>
          <p:spPr>
            <a:xfrm>
              <a:off x="0" y="0"/>
              <a:ext cx="3827860" cy="3080445"/>
            </a:xfrm>
            <a:prstGeom prst="rect">
              <a:avLst/>
            </a:prstGeom>
            <a:effectLst/>
          </p:spPr>
        </p:pic>
      </p:grpSp>
      <p:sp>
        <p:nvSpPr>
          <p:cNvPr id="435" name="John 10:11"/>
          <p:cNvSpPr/>
          <p:nvPr/>
        </p:nvSpPr>
        <p:spPr>
          <a:xfrm>
            <a:off x="1795813" y="4055143"/>
            <a:ext cx="2964754"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10:11</a:t>
            </a:r>
          </a:p>
        </p:txBody>
      </p:sp>
      <p:sp>
        <p:nvSpPr>
          <p:cNvPr id="436" name="Rev. 5:5"/>
          <p:cNvSpPr/>
          <p:nvPr/>
        </p:nvSpPr>
        <p:spPr>
          <a:xfrm>
            <a:off x="1291081" y="8367876"/>
            <a:ext cx="2879795"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err="1" smtClean="0"/>
              <a:t>Откр</a:t>
            </a:r>
            <a:r>
              <a:rPr dirty="0" smtClean="0"/>
              <a:t>. </a:t>
            </a:r>
            <a:r>
              <a:rPr dirty="0"/>
              <a:t>5:5</a:t>
            </a:r>
          </a:p>
        </p:txBody>
      </p:sp>
      <p:sp>
        <p:nvSpPr>
          <p:cNvPr id="437" name="John 11:25"/>
          <p:cNvSpPr/>
          <p:nvPr/>
        </p:nvSpPr>
        <p:spPr>
          <a:xfrm>
            <a:off x="3903896" y="11568614"/>
            <a:ext cx="2964754"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11:25</a:t>
            </a:r>
          </a:p>
        </p:txBody>
      </p:sp>
      <p:sp>
        <p:nvSpPr>
          <p:cNvPr id="438" name="John 8:12"/>
          <p:cNvSpPr/>
          <p:nvPr/>
        </p:nvSpPr>
        <p:spPr>
          <a:xfrm>
            <a:off x="11890014" y="11857821"/>
            <a:ext cx="2584842"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8:12</a:t>
            </a:r>
          </a:p>
        </p:txBody>
      </p:sp>
      <p:sp>
        <p:nvSpPr>
          <p:cNvPr id="439" name="John 6:51"/>
          <p:cNvSpPr/>
          <p:nvPr/>
        </p:nvSpPr>
        <p:spPr>
          <a:xfrm>
            <a:off x="19298521" y="7245088"/>
            <a:ext cx="2584842"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6:51</a:t>
            </a:r>
          </a:p>
        </p:txBody>
      </p:sp>
      <p:sp>
        <p:nvSpPr>
          <p:cNvPr id="440" name="John 14:6"/>
          <p:cNvSpPr/>
          <p:nvPr/>
        </p:nvSpPr>
        <p:spPr>
          <a:xfrm>
            <a:off x="19813175" y="885106"/>
            <a:ext cx="2584842"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14:6</a:t>
            </a:r>
          </a:p>
        </p:txBody>
      </p:sp>
      <p:sp>
        <p:nvSpPr>
          <p:cNvPr id="441" name="Rev. 22:17"/>
          <p:cNvSpPr/>
          <p:nvPr/>
        </p:nvSpPr>
        <p:spPr>
          <a:xfrm>
            <a:off x="19806077" y="5595517"/>
            <a:ext cx="3639618"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err="1" smtClean="0"/>
              <a:t>Откр</a:t>
            </a:r>
            <a:r>
              <a:rPr dirty="0" smtClean="0"/>
              <a:t>. </a:t>
            </a:r>
            <a:r>
              <a:rPr dirty="0"/>
              <a:t>22:17</a:t>
            </a:r>
          </a:p>
        </p:txBody>
      </p:sp>
      <p:grpSp>
        <p:nvGrpSpPr>
          <p:cNvPr id="444" name="HolySpirit.jpg"/>
          <p:cNvGrpSpPr/>
          <p:nvPr/>
        </p:nvGrpSpPr>
        <p:grpSpPr>
          <a:xfrm>
            <a:off x="20019193" y="8320281"/>
            <a:ext cx="3992553" cy="3203965"/>
            <a:chOff x="0" y="0"/>
            <a:chExt cx="3992551" cy="3203964"/>
          </a:xfrm>
        </p:grpSpPr>
        <p:pic>
          <p:nvPicPr>
            <p:cNvPr id="443" name="HolySpirit.jpg" descr="HolySpirit.jpg"/>
            <p:cNvPicPr>
              <a:picLocks noChangeAspect="1"/>
            </p:cNvPicPr>
            <p:nvPr/>
          </p:nvPicPr>
          <p:blipFill>
            <a:blip r:embed="rId15"/>
            <a:stretch>
              <a:fillRect/>
            </a:stretch>
          </p:blipFill>
          <p:spPr>
            <a:xfrm>
              <a:off x="190500" y="127000"/>
              <a:ext cx="3611552" cy="2708665"/>
            </a:xfrm>
            <a:prstGeom prst="rect">
              <a:avLst/>
            </a:prstGeom>
            <a:ln>
              <a:noFill/>
            </a:ln>
            <a:effectLst/>
          </p:spPr>
        </p:pic>
        <p:pic>
          <p:nvPicPr>
            <p:cNvPr id="442" name="HolySpirit.jpg" descr="HolySpirit.jpg"/>
            <p:cNvPicPr>
              <a:picLocks/>
            </p:cNvPicPr>
            <p:nvPr/>
          </p:nvPicPr>
          <p:blipFill>
            <a:blip r:embed="rId16"/>
            <a:stretch>
              <a:fillRect/>
            </a:stretch>
          </p:blipFill>
          <p:spPr>
            <a:xfrm>
              <a:off x="0" y="0"/>
              <a:ext cx="3992552" cy="3203965"/>
            </a:xfrm>
            <a:prstGeom prst="rect">
              <a:avLst/>
            </a:prstGeom>
            <a:effectLst/>
          </p:spPr>
        </p:pic>
      </p:grpSp>
      <p:sp>
        <p:nvSpPr>
          <p:cNvPr id="445" name="Rev. 19:13"/>
          <p:cNvSpPr/>
          <p:nvPr/>
        </p:nvSpPr>
        <p:spPr>
          <a:xfrm>
            <a:off x="20896645" y="11458730"/>
            <a:ext cx="3639618"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err="1" smtClean="0"/>
              <a:t>Откр</a:t>
            </a:r>
            <a:r>
              <a:rPr dirty="0" smtClean="0"/>
              <a:t>. </a:t>
            </a:r>
            <a:r>
              <a:rPr dirty="0"/>
              <a:t>19:13</a:t>
            </a:r>
          </a:p>
        </p:txBody>
      </p:sp>
      <p:sp>
        <p:nvSpPr>
          <p:cNvPr id="446" name="Matt. 13:44"/>
          <p:cNvSpPr/>
          <p:nvPr/>
        </p:nvSpPr>
        <p:spPr>
          <a:xfrm>
            <a:off x="16494669" y="11740276"/>
            <a:ext cx="3120245"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Мф</a:t>
            </a:r>
            <a:r>
              <a:rPr dirty="0" smtClean="0"/>
              <a:t>. </a:t>
            </a:r>
            <a:r>
              <a:rPr dirty="0"/>
              <a:t>13:44</a:t>
            </a:r>
          </a:p>
        </p:txBody>
      </p:sp>
      <p:grpSp>
        <p:nvGrpSpPr>
          <p:cNvPr id="449" name="WaterOfLife2.jpg"/>
          <p:cNvGrpSpPr/>
          <p:nvPr/>
        </p:nvGrpSpPr>
        <p:grpSpPr>
          <a:xfrm>
            <a:off x="18436710" y="2273598"/>
            <a:ext cx="4308463" cy="3466298"/>
            <a:chOff x="0" y="0"/>
            <a:chExt cx="4308462" cy="3466296"/>
          </a:xfrm>
        </p:grpSpPr>
        <p:pic>
          <p:nvPicPr>
            <p:cNvPr id="448" name="WaterOfLife2.jpg" descr="WaterOfLife2.jpg"/>
            <p:cNvPicPr>
              <a:picLocks noChangeAspect="1"/>
            </p:cNvPicPr>
            <p:nvPr/>
          </p:nvPicPr>
          <p:blipFill>
            <a:blip r:embed="rId17"/>
            <a:stretch>
              <a:fillRect/>
            </a:stretch>
          </p:blipFill>
          <p:spPr>
            <a:xfrm>
              <a:off x="215900" y="139700"/>
              <a:ext cx="3876663" cy="2907497"/>
            </a:xfrm>
            <a:prstGeom prst="rect">
              <a:avLst/>
            </a:prstGeom>
            <a:ln>
              <a:noFill/>
            </a:ln>
            <a:effectLst/>
          </p:spPr>
        </p:pic>
        <p:pic>
          <p:nvPicPr>
            <p:cNvPr id="447" name="WaterOfLife2.jpg" descr="WaterOfLife2.jpg"/>
            <p:cNvPicPr>
              <a:picLocks/>
            </p:cNvPicPr>
            <p:nvPr/>
          </p:nvPicPr>
          <p:blipFill>
            <a:blip r:embed="rId18"/>
            <a:stretch>
              <a:fillRect/>
            </a:stretch>
          </p:blipFill>
          <p:spPr>
            <a:xfrm>
              <a:off x="0" y="0"/>
              <a:ext cx="4308463" cy="3466297"/>
            </a:xfrm>
            <a:prstGeom prst="rect">
              <a:avLst/>
            </a:prstGeom>
            <a:effectLst/>
          </p:spPr>
        </p:pic>
      </p:gr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Welcome.jpg" descr="Welcome.jpg"/>
          <p:cNvPicPr>
            <a:picLocks noChangeAspect="1"/>
          </p:cNvPicPr>
          <p:nvPr/>
        </p:nvPicPr>
        <p:blipFill>
          <a:blip r:embed="rId2">
            <a:alphaModFix amt="94635"/>
          </a:blip>
          <a:stretch>
            <a:fillRect/>
          </a:stretch>
        </p:blipFill>
        <p:spPr>
          <a:xfrm>
            <a:off x="-73611" y="-1695190"/>
            <a:ext cx="25954237" cy="19465678"/>
          </a:xfrm>
          <a:prstGeom prst="rect">
            <a:avLst/>
          </a:prstGeom>
          <a:ln w="12700">
            <a:miter lim="400000"/>
          </a:ln>
        </p:spPr>
      </p:pic>
      <p:sp>
        <p:nvSpPr>
          <p:cNvPr id="452" name="John 10:11"/>
          <p:cNvSpPr/>
          <p:nvPr/>
        </p:nvSpPr>
        <p:spPr>
          <a:xfrm>
            <a:off x="1795813" y="4055143"/>
            <a:ext cx="2964754"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10:11</a:t>
            </a:r>
          </a:p>
        </p:txBody>
      </p:sp>
      <p:sp>
        <p:nvSpPr>
          <p:cNvPr id="453" name="Rev. 5:5"/>
          <p:cNvSpPr/>
          <p:nvPr/>
        </p:nvSpPr>
        <p:spPr>
          <a:xfrm>
            <a:off x="1291081" y="8367876"/>
            <a:ext cx="2879795"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err="1" smtClean="0"/>
              <a:t>Откр</a:t>
            </a:r>
            <a:r>
              <a:rPr dirty="0" smtClean="0"/>
              <a:t>. </a:t>
            </a:r>
            <a:r>
              <a:rPr dirty="0"/>
              <a:t>5:5</a:t>
            </a:r>
          </a:p>
        </p:txBody>
      </p:sp>
      <p:sp>
        <p:nvSpPr>
          <p:cNvPr id="454" name="John 11:25"/>
          <p:cNvSpPr/>
          <p:nvPr/>
        </p:nvSpPr>
        <p:spPr>
          <a:xfrm>
            <a:off x="3903896" y="11568614"/>
            <a:ext cx="2964754"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11:25</a:t>
            </a:r>
          </a:p>
        </p:txBody>
      </p:sp>
      <p:sp>
        <p:nvSpPr>
          <p:cNvPr id="455" name="John 8:12"/>
          <p:cNvSpPr/>
          <p:nvPr/>
        </p:nvSpPr>
        <p:spPr>
          <a:xfrm>
            <a:off x="11890014" y="11857821"/>
            <a:ext cx="2584842"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8:12</a:t>
            </a:r>
          </a:p>
        </p:txBody>
      </p:sp>
      <p:sp>
        <p:nvSpPr>
          <p:cNvPr id="456" name="Matt. 13:44"/>
          <p:cNvSpPr/>
          <p:nvPr/>
        </p:nvSpPr>
        <p:spPr>
          <a:xfrm>
            <a:off x="16494669" y="11740276"/>
            <a:ext cx="3120245"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Мф</a:t>
            </a:r>
            <a:r>
              <a:rPr dirty="0" smtClean="0"/>
              <a:t>. </a:t>
            </a:r>
            <a:r>
              <a:rPr dirty="0"/>
              <a:t>13:44</a:t>
            </a:r>
          </a:p>
        </p:txBody>
      </p:sp>
      <p:sp>
        <p:nvSpPr>
          <p:cNvPr id="457" name="John 6:51"/>
          <p:cNvSpPr/>
          <p:nvPr/>
        </p:nvSpPr>
        <p:spPr>
          <a:xfrm>
            <a:off x="19298521" y="7245088"/>
            <a:ext cx="2584842"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6:51</a:t>
            </a:r>
          </a:p>
        </p:txBody>
      </p:sp>
      <p:sp>
        <p:nvSpPr>
          <p:cNvPr id="458" name="Rev. 19:13"/>
          <p:cNvSpPr/>
          <p:nvPr/>
        </p:nvSpPr>
        <p:spPr>
          <a:xfrm>
            <a:off x="20896645" y="11458730"/>
            <a:ext cx="3639618"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err="1" smtClean="0"/>
              <a:t>Откр</a:t>
            </a:r>
            <a:r>
              <a:rPr dirty="0" smtClean="0"/>
              <a:t>. </a:t>
            </a:r>
            <a:r>
              <a:rPr dirty="0"/>
              <a:t>19:13</a:t>
            </a:r>
          </a:p>
        </p:txBody>
      </p:sp>
      <p:sp>
        <p:nvSpPr>
          <p:cNvPr id="459" name="John 14:6"/>
          <p:cNvSpPr/>
          <p:nvPr/>
        </p:nvSpPr>
        <p:spPr>
          <a:xfrm>
            <a:off x="19813175" y="885106"/>
            <a:ext cx="2584842"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smtClean="0"/>
              <a:t>Ин.</a:t>
            </a:r>
            <a:r>
              <a:rPr dirty="0" smtClean="0"/>
              <a:t> </a:t>
            </a:r>
            <a:r>
              <a:rPr dirty="0"/>
              <a:t>14:6</a:t>
            </a:r>
          </a:p>
        </p:txBody>
      </p:sp>
      <p:sp>
        <p:nvSpPr>
          <p:cNvPr id="460" name="Rev. 22:17"/>
          <p:cNvSpPr/>
          <p:nvPr/>
        </p:nvSpPr>
        <p:spPr>
          <a:xfrm>
            <a:off x="19806077" y="5595517"/>
            <a:ext cx="3639618" cy="877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000" b="1">
                <a:solidFill>
                  <a:srgbClr val="FFFFFF"/>
                </a:solidFill>
                <a:latin typeface="Cambria"/>
                <a:ea typeface="Cambria"/>
                <a:cs typeface="Cambria"/>
                <a:sym typeface="Cambria"/>
              </a:defRPr>
            </a:lvl1pPr>
          </a:lstStyle>
          <a:p>
            <a:r>
              <a:rPr lang="ru-RU" dirty="0" err="1" smtClean="0"/>
              <a:t>Откр</a:t>
            </a:r>
            <a:r>
              <a:rPr dirty="0" smtClean="0"/>
              <a:t>. </a:t>
            </a:r>
            <a:r>
              <a:rPr dirty="0"/>
              <a:t>22:17</a:t>
            </a:r>
          </a:p>
        </p:txBody>
      </p:sp>
      <p:sp>
        <p:nvSpPr>
          <p:cNvPr id="461" name="Line"/>
          <p:cNvSpPr/>
          <p:nvPr/>
        </p:nvSpPr>
        <p:spPr>
          <a:xfrm flipH="1">
            <a:off x="8945981" y="4389024"/>
            <a:ext cx="1249676" cy="811983"/>
          </a:xfrm>
          <a:prstGeom prst="line">
            <a:avLst/>
          </a:prstGeom>
          <a:ln w="101600">
            <a:solidFill>
              <a:srgbClr val="000000"/>
            </a:solidFill>
            <a:miter lim="400000"/>
            <a:headEnd type="stealth"/>
          </a:ln>
        </p:spPr>
        <p:txBody>
          <a:bodyPr lIns="53578" tIns="53578" rIns="53578" bIns="53578" anchor="ctr"/>
          <a:lstStyle/>
          <a:p>
            <a:pPr algn="l" defTabSz="642937">
              <a:lnSpc>
                <a:spcPct val="100000"/>
              </a:lnSpc>
              <a:defRPr sz="1400">
                <a:latin typeface="Helvetica"/>
                <a:ea typeface="Helvetica"/>
                <a:cs typeface="Helvetica"/>
                <a:sym typeface="Helvetica"/>
              </a:defRPr>
            </a:pPr>
            <a:endParaRPr/>
          </a:p>
        </p:txBody>
      </p:sp>
      <p:sp>
        <p:nvSpPr>
          <p:cNvPr id="462" name="Line"/>
          <p:cNvSpPr/>
          <p:nvPr/>
        </p:nvSpPr>
        <p:spPr>
          <a:xfrm flipH="1">
            <a:off x="9606733" y="6030991"/>
            <a:ext cx="1123096" cy="1830592"/>
          </a:xfrm>
          <a:prstGeom prst="line">
            <a:avLst/>
          </a:prstGeom>
          <a:ln w="101600">
            <a:solidFill>
              <a:srgbClr val="000000"/>
            </a:solidFill>
            <a:miter lim="400000"/>
            <a:headEnd type="stealth"/>
          </a:ln>
        </p:spPr>
        <p:txBody>
          <a:bodyPr lIns="53578" tIns="53578" rIns="53578" bIns="53578" anchor="ctr"/>
          <a:lstStyle/>
          <a:p>
            <a:pPr algn="l" defTabSz="642937">
              <a:lnSpc>
                <a:spcPct val="100000"/>
              </a:lnSpc>
              <a:defRPr sz="1400">
                <a:latin typeface="Helvetica"/>
                <a:ea typeface="Helvetica"/>
                <a:cs typeface="Helvetica"/>
                <a:sym typeface="Helvetica"/>
              </a:defRPr>
            </a:pPr>
            <a:endParaRPr/>
          </a:p>
        </p:txBody>
      </p:sp>
      <p:grpSp>
        <p:nvGrpSpPr>
          <p:cNvPr id="465" name="Shepherd.jpg"/>
          <p:cNvGrpSpPr/>
          <p:nvPr/>
        </p:nvGrpSpPr>
        <p:grpSpPr>
          <a:xfrm>
            <a:off x="5353347" y="2953742"/>
            <a:ext cx="3827861" cy="3080445"/>
            <a:chOff x="0" y="0"/>
            <a:chExt cx="3827859" cy="3080444"/>
          </a:xfrm>
        </p:grpSpPr>
        <p:pic>
          <p:nvPicPr>
            <p:cNvPr id="464" name="Shepherd.jpg" descr="Shepherd.jpg"/>
            <p:cNvPicPr>
              <a:picLocks noChangeAspect="1"/>
            </p:cNvPicPr>
            <p:nvPr/>
          </p:nvPicPr>
          <p:blipFill>
            <a:blip r:embed="rId3"/>
            <a:stretch>
              <a:fillRect/>
            </a:stretch>
          </p:blipFill>
          <p:spPr>
            <a:xfrm>
              <a:off x="190500" y="127000"/>
              <a:ext cx="3446860" cy="2585145"/>
            </a:xfrm>
            <a:prstGeom prst="rect">
              <a:avLst/>
            </a:prstGeom>
            <a:ln>
              <a:noFill/>
            </a:ln>
            <a:effectLst/>
          </p:spPr>
        </p:pic>
        <p:pic>
          <p:nvPicPr>
            <p:cNvPr id="463" name="Shepherd.jpg" descr="Shepherd.jpg"/>
            <p:cNvPicPr>
              <a:picLocks/>
            </p:cNvPicPr>
            <p:nvPr/>
          </p:nvPicPr>
          <p:blipFill>
            <a:blip r:embed="rId4"/>
            <a:stretch>
              <a:fillRect/>
            </a:stretch>
          </p:blipFill>
          <p:spPr>
            <a:xfrm>
              <a:off x="0" y="0"/>
              <a:ext cx="3827860" cy="3080445"/>
            </a:xfrm>
            <a:prstGeom prst="rect">
              <a:avLst/>
            </a:prstGeom>
            <a:effectLst/>
          </p:spPr>
        </p:pic>
      </p:grpSp>
      <p:sp>
        <p:nvSpPr>
          <p:cNvPr id="466" name="Line"/>
          <p:cNvSpPr/>
          <p:nvPr/>
        </p:nvSpPr>
        <p:spPr>
          <a:xfrm flipH="1">
            <a:off x="11932084" y="7296761"/>
            <a:ext cx="1" cy="1481628"/>
          </a:xfrm>
          <a:prstGeom prst="line">
            <a:avLst/>
          </a:prstGeom>
          <a:ln w="101600">
            <a:solidFill>
              <a:srgbClr val="000000"/>
            </a:solidFill>
            <a:miter lim="400000"/>
            <a:headEnd type="stealth"/>
          </a:ln>
        </p:spPr>
        <p:txBody>
          <a:bodyPr lIns="53578" tIns="53578" rIns="53578" bIns="53578" anchor="ctr"/>
          <a:lstStyle/>
          <a:p>
            <a:pPr algn="l" defTabSz="642937">
              <a:lnSpc>
                <a:spcPct val="100000"/>
              </a:lnSpc>
              <a:defRPr sz="1400">
                <a:latin typeface="Helvetica"/>
                <a:ea typeface="Helvetica"/>
                <a:cs typeface="Helvetica"/>
                <a:sym typeface="Helvetica"/>
              </a:defRPr>
            </a:pPr>
            <a:endParaRPr/>
          </a:p>
        </p:txBody>
      </p:sp>
      <p:grpSp>
        <p:nvGrpSpPr>
          <p:cNvPr id="469" name="LionOfJudah.jpg"/>
          <p:cNvGrpSpPr/>
          <p:nvPr/>
        </p:nvGrpSpPr>
        <p:grpSpPr>
          <a:xfrm>
            <a:off x="4388940" y="6272237"/>
            <a:ext cx="5756673" cy="4527055"/>
            <a:chOff x="0" y="0"/>
            <a:chExt cx="5756672" cy="4527054"/>
          </a:xfrm>
        </p:grpSpPr>
        <p:pic>
          <p:nvPicPr>
            <p:cNvPr id="468" name="LionOfJudah.jpg" descr="LionOfJudah.jpg"/>
            <p:cNvPicPr>
              <a:picLocks noChangeAspect="1"/>
            </p:cNvPicPr>
            <p:nvPr/>
          </p:nvPicPr>
          <p:blipFill>
            <a:blip r:embed="rId5"/>
            <a:stretch>
              <a:fillRect/>
            </a:stretch>
          </p:blipFill>
          <p:spPr>
            <a:xfrm>
              <a:off x="190500" y="127000"/>
              <a:ext cx="5375673" cy="4031755"/>
            </a:xfrm>
            <a:prstGeom prst="rect">
              <a:avLst/>
            </a:prstGeom>
            <a:ln>
              <a:noFill/>
            </a:ln>
            <a:effectLst/>
          </p:spPr>
        </p:pic>
        <p:pic>
          <p:nvPicPr>
            <p:cNvPr id="467" name="LionOfJudah.jpg" descr="LionOfJudah.jpg"/>
            <p:cNvPicPr>
              <a:picLocks/>
            </p:cNvPicPr>
            <p:nvPr/>
          </p:nvPicPr>
          <p:blipFill>
            <a:blip r:embed="rId6"/>
            <a:stretch>
              <a:fillRect/>
            </a:stretch>
          </p:blipFill>
          <p:spPr>
            <a:xfrm>
              <a:off x="0" y="0"/>
              <a:ext cx="5756673" cy="4527055"/>
            </a:xfrm>
            <a:prstGeom prst="rect">
              <a:avLst/>
            </a:prstGeom>
            <a:effectLst/>
          </p:spPr>
        </p:pic>
      </p:grpSp>
      <p:sp>
        <p:nvSpPr>
          <p:cNvPr id="470" name="Line"/>
          <p:cNvSpPr/>
          <p:nvPr/>
        </p:nvSpPr>
        <p:spPr>
          <a:xfrm>
            <a:off x="13988119" y="4828117"/>
            <a:ext cx="1387341" cy="1019620"/>
          </a:xfrm>
          <a:prstGeom prst="line">
            <a:avLst/>
          </a:prstGeom>
          <a:ln w="101600">
            <a:solidFill>
              <a:srgbClr val="000000"/>
            </a:solidFill>
            <a:miter lim="400000"/>
            <a:headEnd type="stealth"/>
          </a:ln>
        </p:spPr>
        <p:txBody>
          <a:bodyPr lIns="53578" tIns="53578" rIns="53578" bIns="53578" anchor="ctr"/>
          <a:lstStyle/>
          <a:p>
            <a:pPr algn="l" defTabSz="642937">
              <a:lnSpc>
                <a:spcPct val="100000"/>
              </a:lnSpc>
              <a:defRPr sz="1400">
                <a:latin typeface="Helvetica"/>
                <a:ea typeface="Helvetica"/>
                <a:cs typeface="Helvetica"/>
                <a:sym typeface="Helvetica"/>
              </a:defRPr>
            </a:pPr>
            <a:endParaRPr/>
          </a:p>
        </p:txBody>
      </p:sp>
      <p:grpSp>
        <p:nvGrpSpPr>
          <p:cNvPr id="473" name="Beacon.jpg"/>
          <p:cNvGrpSpPr/>
          <p:nvPr/>
        </p:nvGrpSpPr>
        <p:grpSpPr>
          <a:xfrm>
            <a:off x="10390090" y="8265243"/>
            <a:ext cx="4667251" cy="3709989"/>
            <a:chOff x="0" y="0"/>
            <a:chExt cx="4667250" cy="3709987"/>
          </a:xfrm>
        </p:grpSpPr>
        <p:pic>
          <p:nvPicPr>
            <p:cNvPr id="472" name="Beacon.jpg" descr="Beacon.jpg"/>
            <p:cNvPicPr>
              <a:picLocks noChangeAspect="1"/>
            </p:cNvPicPr>
            <p:nvPr/>
          </p:nvPicPr>
          <p:blipFill>
            <a:blip r:embed="rId7"/>
            <a:stretch>
              <a:fillRect/>
            </a:stretch>
          </p:blipFill>
          <p:spPr>
            <a:xfrm>
              <a:off x="190500" y="127000"/>
              <a:ext cx="4286251" cy="3214688"/>
            </a:xfrm>
            <a:prstGeom prst="rect">
              <a:avLst/>
            </a:prstGeom>
            <a:ln>
              <a:noFill/>
            </a:ln>
            <a:effectLst/>
          </p:spPr>
        </p:pic>
        <p:pic>
          <p:nvPicPr>
            <p:cNvPr id="471" name="Beacon.jpg" descr="Beacon.jpg"/>
            <p:cNvPicPr>
              <a:picLocks/>
            </p:cNvPicPr>
            <p:nvPr/>
          </p:nvPicPr>
          <p:blipFill>
            <a:blip r:embed="rId8"/>
            <a:stretch>
              <a:fillRect/>
            </a:stretch>
          </p:blipFill>
          <p:spPr>
            <a:xfrm>
              <a:off x="0" y="0"/>
              <a:ext cx="4667251" cy="3709988"/>
            </a:xfrm>
            <a:prstGeom prst="rect">
              <a:avLst/>
            </a:prstGeom>
            <a:effectLst/>
          </p:spPr>
        </p:pic>
      </p:grpSp>
      <p:sp>
        <p:nvSpPr>
          <p:cNvPr id="474" name="Line"/>
          <p:cNvSpPr/>
          <p:nvPr/>
        </p:nvSpPr>
        <p:spPr>
          <a:xfrm flipH="1">
            <a:off x="10146639" y="7254069"/>
            <a:ext cx="580938" cy="3365026"/>
          </a:xfrm>
          <a:prstGeom prst="line">
            <a:avLst/>
          </a:prstGeom>
          <a:ln w="101600">
            <a:solidFill>
              <a:srgbClr val="000000"/>
            </a:solidFill>
            <a:miter lim="400000"/>
            <a:headEnd type="stealth"/>
          </a:ln>
        </p:spPr>
        <p:txBody>
          <a:bodyPr lIns="53578" tIns="53578" rIns="53578" bIns="53578" anchor="ctr"/>
          <a:lstStyle/>
          <a:p>
            <a:pPr algn="l" defTabSz="642937">
              <a:lnSpc>
                <a:spcPct val="100000"/>
              </a:lnSpc>
              <a:defRPr sz="1400">
                <a:latin typeface="Helvetica"/>
                <a:ea typeface="Helvetica"/>
                <a:cs typeface="Helvetica"/>
                <a:sym typeface="Helvetica"/>
              </a:defRPr>
            </a:pPr>
            <a:endParaRPr/>
          </a:p>
        </p:txBody>
      </p:sp>
      <p:sp>
        <p:nvSpPr>
          <p:cNvPr id="475" name="Line"/>
          <p:cNvSpPr/>
          <p:nvPr/>
        </p:nvSpPr>
        <p:spPr>
          <a:xfrm>
            <a:off x="13990529" y="7358375"/>
            <a:ext cx="1860998" cy="2323341"/>
          </a:xfrm>
          <a:prstGeom prst="line">
            <a:avLst/>
          </a:prstGeom>
          <a:ln w="101600">
            <a:solidFill>
              <a:srgbClr val="000000"/>
            </a:solidFill>
            <a:miter lim="400000"/>
            <a:headEnd type="stealth"/>
          </a:ln>
        </p:spPr>
        <p:txBody>
          <a:bodyPr lIns="53578" tIns="53578" rIns="53578" bIns="53578" anchor="ctr"/>
          <a:lstStyle/>
          <a:p>
            <a:pPr algn="l" defTabSz="642937">
              <a:lnSpc>
                <a:spcPct val="100000"/>
              </a:lnSpc>
              <a:defRPr sz="1400">
                <a:latin typeface="Helvetica"/>
                <a:ea typeface="Helvetica"/>
                <a:cs typeface="Helvetica"/>
                <a:sym typeface="Helvetica"/>
              </a:defRPr>
            </a:pPr>
            <a:endParaRPr/>
          </a:p>
        </p:txBody>
      </p:sp>
      <p:grpSp>
        <p:nvGrpSpPr>
          <p:cNvPr id="478" name="Bread.jpg"/>
          <p:cNvGrpSpPr/>
          <p:nvPr/>
        </p:nvGrpSpPr>
        <p:grpSpPr>
          <a:xfrm>
            <a:off x="14854535" y="5064520"/>
            <a:ext cx="4219247" cy="3373985"/>
            <a:chOff x="0" y="0"/>
            <a:chExt cx="4219246" cy="3373984"/>
          </a:xfrm>
        </p:grpSpPr>
        <p:pic>
          <p:nvPicPr>
            <p:cNvPr id="477" name="Bread.jpg" descr="Bread.jpg"/>
            <p:cNvPicPr>
              <a:picLocks noChangeAspect="1"/>
            </p:cNvPicPr>
            <p:nvPr/>
          </p:nvPicPr>
          <p:blipFill>
            <a:blip r:embed="rId9"/>
            <a:stretch>
              <a:fillRect/>
            </a:stretch>
          </p:blipFill>
          <p:spPr>
            <a:xfrm>
              <a:off x="190500" y="127000"/>
              <a:ext cx="3838247" cy="2878685"/>
            </a:xfrm>
            <a:prstGeom prst="rect">
              <a:avLst/>
            </a:prstGeom>
            <a:ln>
              <a:noFill/>
            </a:ln>
            <a:effectLst/>
          </p:spPr>
        </p:pic>
        <p:pic>
          <p:nvPicPr>
            <p:cNvPr id="476" name="Bread.jpg" descr="Bread.jpg"/>
            <p:cNvPicPr>
              <a:picLocks/>
            </p:cNvPicPr>
            <p:nvPr/>
          </p:nvPicPr>
          <p:blipFill>
            <a:blip r:embed="rId10"/>
            <a:stretch>
              <a:fillRect/>
            </a:stretch>
          </p:blipFill>
          <p:spPr>
            <a:xfrm>
              <a:off x="0" y="-1"/>
              <a:ext cx="4219247" cy="3373986"/>
            </a:xfrm>
            <a:prstGeom prst="rect">
              <a:avLst/>
            </a:prstGeom>
            <a:effectLst/>
          </p:spPr>
        </p:pic>
      </p:grpSp>
      <p:sp>
        <p:nvSpPr>
          <p:cNvPr id="479" name="Line"/>
          <p:cNvSpPr/>
          <p:nvPr/>
        </p:nvSpPr>
        <p:spPr>
          <a:xfrm flipV="1">
            <a:off x="14346875" y="2159897"/>
            <a:ext cx="2560116" cy="735817"/>
          </a:xfrm>
          <a:prstGeom prst="line">
            <a:avLst/>
          </a:prstGeom>
          <a:ln w="101600">
            <a:solidFill>
              <a:srgbClr val="000000"/>
            </a:solidFill>
            <a:miter lim="400000"/>
            <a:headEnd type="stealth"/>
          </a:ln>
        </p:spPr>
        <p:txBody>
          <a:bodyPr lIns="53578" tIns="53578" rIns="53578" bIns="53578" anchor="ctr"/>
          <a:lstStyle/>
          <a:p>
            <a:pPr algn="l" defTabSz="642937">
              <a:lnSpc>
                <a:spcPct val="100000"/>
              </a:lnSpc>
              <a:defRPr sz="1400">
                <a:latin typeface="Helvetica"/>
                <a:ea typeface="Helvetica"/>
                <a:cs typeface="Helvetica"/>
                <a:sym typeface="Helvetica"/>
              </a:defRPr>
            </a:pPr>
            <a:endParaRPr/>
          </a:p>
        </p:txBody>
      </p:sp>
      <p:sp>
        <p:nvSpPr>
          <p:cNvPr id="480" name="Line"/>
          <p:cNvSpPr/>
          <p:nvPr/>
        </p:nvSpPr>
        <p:spPr>
          <a:xfrm>
            <a:off x="14708135" y="3700367"/>
            <a:ext cx="5078888" cy="2"/>
          </a:xfrm>
          <a:prstGeom prst="line">
            <a:avLst/>
          </a:prstGeom>
          <a:ln w="101600">
            <a:solidFill>
              <a:srgbClr val="000000"/>
            </a:solidFill>
            <a:miter lim="400000"/>
            <a:headEnd type="stealth"/>
          </a:ln>
        </p:spPr>
        <p:txBody>
          <a:bodyPr lIns="53578" tIns="53578" rIns="53578" bIns="53578" anchor="ctr"/>
          <a:lstStyle/>
          <a:p>
            <a:pPr algn="l" defTabSz="642937">
              <a:lnSpc>
                <a:spcPct val="100000"/>
              </a:lnSpc>
              <a:defRPr sz="1400">
                <a:latin typeface="Helvetica"/>
                <a:ea typeface="Helvetica"/>
                <a:cs typeface="Helvetica"/>
                <a:sym typeface="Helvetica"/>
              </a:defRPr>
            </a:pPr>
            <a:endParaRPr/>
          </a:p>
        </p:txBody>
      </p:sp>
      <p:grpSp>
        <p:nvGrpSpPr>
          <p:cNvPr id="483" name="OneWay.jpg"/>
          <p:cNvGrpSpPr/>
          <p:nvPr/>
        </p:nvGrpSpPr>
        <p:grpSpPr>
          <a:xfrm>
            <a:off x="15841612" y="709024"/>
            <a:ext cx="3622479" cy="2926409"/>
            <a:chOff x="0" y="0"/>
            <a:chExt cx="3622477" cy="2926407"/>
          </a:xfrm>
        </p:grpSpPr>
        <p:pic>
          <p:nvPicPr>
            <p:cNvPr id="482" name="OneWay.jpg" descr="OneWay.jpg"/>
            <p:cNvPicPr>
              <a:picLocks noChangeAspect="1"/>
            </p:cNvPicPr>
            <p:nvPr/>
          </p:nvPicPr>
          <p:blipFill>
            <a:blip r:embed="rId11"/>
            <a:stretch>
              <a:fillRect/>
            </a:stretch>
          </p:blipFill>
          <p:spPr>
            <a:xfrm>
              <a:off x="190500" y="127000"/>
              <a:ext cx="3241478" cy="2431108"/>
            </a:xfrm>
            <a:prstGeom prst="rect">
              <a:avLst/>
            </a:prstGeom>
            <a:ln>
              <a:noFill/>
            </a:ln>
            <a:effectLst/>
          </p:spPr>
        </p:pic>
        <p:pic>
          <p:nvPicPr>
            <p:cNvPr id="481" name="OneWay.jpg" descr="OneWay.jpg"/>
            <p:cNvPicPr>
              <a:picLocks/>
            </p:cNvPicPr>
            <p:nvPr/>
          </p:nvPicPr>
          <p:blipFill>
            <a:blip r:embed="rId12"/>
            <a:stretch>
              <a:fillRect/>
            </a:stretch>
          </p:blipFill>
          <p:spPr>
            <a:xfrm>
              <a:off x="-1" y="0"/>
              <a:ext cx="3622479" cy="2926408"/>
            </a:xfrm>
            <a:prstGeom prst="rect">
              <a:avLst/>
            </a:prstGeom>
            <a:effectLst/>
          </p:spPr>
        </p:pic>
      </p:grpSp>
      <p:grpSp>
        <p:nvGrpSpPr>
          <p:cNvPr id="486" name="GreatTreasure.jpg"/>
          <p:cNvGrpSpPr/>
          <p:nvPr/>
        </p:nvGrpSpPr>
        <p:grpSpPr>
          <a:xfrm>
            <a:off x="15543228" y="8433244"/>
            <a:ext cx="4219247" cy="3373986"/>
            <a:chOff x="0" y="0"/>
            <a:chExt cx="4219246" cy="3373984"/>
          </a:xfrm>
        </p:grpSpPr>
        <p:pic>
          <p:nvPicPr>
            <p:cNvPr id="485" name="GreatTreasure.jpg" descr="GreatTreasure.jpg"/>
            <p:cNvPicPr>
              <a:picLocks noChangeAspect="1"/>
            </p:cNvPicPr>
            <p:nvPr/>
          </p:nvPicPr>
          <p:blipFill>
            <a:blip r:embed="rId13"/>
            <a:stretch>
              <a:fillRect/>
            </a:stretch>
          </p:blipFill>
          <p:spPr>
            <a:xfrm>
              <a:off x="190500" y="127000"/>
              <a:ext cx="3838247" cy="2878685"/>
            </a:xfrm>
            <a:prstGeom prst="rect">
              <a:avLst/>
            </a:prstGeom>
            <a:ln>
              <a:noFill/>
            </a:ln>
            <a:effectLst/>
          </p:spPr>
        </p:pic>
        <p:pic>
          <p:nvPicPr>
            <p:cNvPr id="484" name="GreatTreasure.jpg" descr="GreatTreasure.jpg"/>
            <p:cNvPicPr>
              <a:picLocks/>
            </p:cNvPicPr>
            <p:nvPr/>
          </p:nvPicPr>
          <p:blipFill>
            <a:blip r:embed="rId10"/>
            <a:stretch>
              <a:fillRect/>
            </a:stretch>
          </p:blipFill>
          <p:spPr>
            <a:xfrm>
              <a:off x="0" y="-1"/>
              <a:ext cx="4219247" cy="3373986"/>
            </a:xfrm>
            <a:prstGeom prst="rect">
              <a:avLst/>
            </a:prstGeom>
            <a:effectLst/>
          </p:spPr>
        </p:pic>
      </p:grpSp>
      <p:grpSp>
        <p:nvGrpSpPr>
          <p:cNvPr id="489" name="Baptism.jpg"/>
          <p:cNvGrpSpPr/>
          <p:nvPr/>
        </p:nvGrpSpPr>
        <p:grpSpPr>
          <a:xfrm>
            <a:off x="7021103" y="10187985"/>
            <a:ext cx="3827860" cy="3080446"/>
            <a:chOff x="0" y="0"/>
            <a:chExt cx="3827859" cy="3080444"/>
          </a:xfrm>
        </p:grpSpPr>
        <p:pic>
          <p:nvPicPr>
            <p:cNvPr id="488" name="Baptism.jpg" descr="Baptism.jpg"/>
            <p:cNvPicPr>
              <a:picLocks noChangeAspect="1"/>
            </p:cNvPicPr>
            <p:nvPr/>
          </p:nvPicPr>
          <p:blipFill>
            <a:blip r:embed="rId14"/>
            <a:stretch>
              <a:fillRect/>
            </a:stretch>
          </p:blipFill>
          <p:spPr>
            <a:xfrm>
              <a:off x="190500" y="127000"/>
              <a:ext cx="3446860" cy="2585145"/>
            </a:xfrm>
            <a:prstGeom prst="rect">
              <a:avLst/>
            </a:prstGeom>
            <a:ln>
              <a:noFill/>
            </a:ln>
            <a:effectLst/>
          </p:spPr>
        </p:pic>
        <p:pic>
          <p:nvPicPr>
            <p:cNvPr id="487" name="Baptism.jpg" descr="Baptism.jpg"/>
            <p:cNvPicPr>
              <a:picLocks/>
            </p:cNvPicPr>
            <p:nvPr/>
          </p:nvPicPr>
          <p:blipFill>
            <a:blip r:embed="rId4"/>
            <a:stretch>
              <a:fillRect/>
            </a:stretch>
          </p:blipFill>
          <p:spPr>
            <a:xfrm>
              <a:off x="0" y="0"/>
              <a:ext cx="3827860" cy="3080445"/>
            </a:xfrm>
            <a:prstGeom prst="rect">
              <a:avLst/>
            </a:prstGeom>
            <a:effectLst/>
          </p:spPr>
        </p:pic>
      </p:grpSp>
      <p:sp>
        <p:nvSpPr>
          <p:cNvPr id="490" name="Line"/>
          <p:cNvSpPr/>
          <p:nvPr/>
        </p:nvSpPr>
        <p:spPr>
          <a:xfrm>
            <a:off x="13979122" y="6437806"/>
            <a:ext cx="6908192" cy="3141216"/>
          </a:xfrm>
          <a:prstGeom prst="line">
            <a:avLst/>
          </a:prstGeom>
          <a:ln w="101600">
            <a:solidFill>
              <a:srgbClr val="000000"/>
            </a:solidFill>
            <a:miter lim="400000"/>
            <a:headEnd type="stealth"/>
          </a:ln>
        </p:spPr>
        <p:txBody>
          <a:bodyPr lIns="53578" tIns="53578" rIns="53578" bIns="53578" anchor="ctr"/>
          <a:lstStyle/>
          <a:p>
            <a:pPr algn="l" defTabSz="642937">
              <a:lnSpc>
                <a:spcPct val="100000"/>
              </a:lnSpc>
              <a:defRPr sz="1400">
                <a:latin typeface="Helvetica"/>
                <a:ea typeface="Helvetica"/>
                <a:cs typeface="Helvetica"/>
                <a:sym typeface="Helvetica"/>
              </a:defRPr>
            </a:pPr>
            <a:endParaRPr/>
          </a:p>
        </p:txBody>
      </p:sp>
      <p:grpSp>
        <p:nvGrpSpPr>
          <p:cNvPr id="493" name="HolySpirit.jpg"/>
          <p:cNvGrpSpPr/>
          <p:nvPr/>
        </p:nvGrpSpPr>
        <p:grpSpPr>
          <a:xfrm>
            <a:off x="20019193" y="8320281"/>
            <a:ext cx="3992553" cy="3203965"/>
            <a:chOff x="0" y="0"/>
            <a:chExt cx="3992551" cy="3203964"/>
          </a:xfrm>
        </p:grpSpPr>
        <p:pic>
          <p:nvPicPr>
            <p:cNvPr id="492" name="HolySpirit.jpg" descr="HolySpirit.jpg"/>
            <p:cNvPicPr>
              <a:picLocks noChangeAspect="1"/>
            </p:cNvPicPr>
            <p:nvPr/>
          </p:nvPicPr>
          <p:blipFill>
            <a:blip r:embed="rId15"/>
            <a:stretch>
              <a:fillRect/>
            </a:stretch>
          </p:blipFill>
          <p:spPr>
            <a:xfrm>
              <a:off x="190500" y="127000"/>
              <a:ext cx="3611552" cy="2708665"/>
            </a:xfrm>
            <a:prstGeom prst="rect">
              <a:avLst/>
            </a:prstGeom>
            <a:ln>
              <a:noFill/>
            </a:ln>
            <a:effectLst/>
          </p:spPr>
        </p:pic>
        <p:pic>
          <p:nvPicPr>
            <p:cNvPr id="491" name="HolySpirit.jpg" descr="HolySpirit.jpg"/>
            <p:cNvPicPr>
              <a:picLocks/>
            </p:cNvPicPr>
            <p:nvPr/>
          </p:nvPicPr>
          <p:blipFill>
            <a:blip r:embed="rId16"/>
            <a:stretch>
              <a:fillRect/>
            </a:stretch>
          </p:blipFill>
          <p:spPr>
            <a:xfrm>
              <a:off x="0" y="0"/>
              <a:ext cx="3992552" cy="3203965"/>
            </a:xfrm>
            <a:prstGeom prst="rect">
              <a:avLst/>
            </a:prstGeom>
            <a:effectLst/>
          </p:spPr>
        </p:pic>
      </p:grpSp>
      <p:sp>
        <p:nvSpPr>
          <p:cNvPr id="494" name="All Scripture points to JESUS"/>
          <p:cNvSpPr/>
          <p:nvPr/>
        </p:nvSpPr>
        <p:spPr>
          <a:xfrm>
            <a:off x="954651" y="618110"/>
            <a:ext cx="14791710" cy="130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7800">
                <a:solidFill>
                  <a:srgbClr val="EBEBEB"/>
                </a:solidFill>
                <a:latin typeface="Impact"/>
                <a:ea typeface="Impact"/>
                <a:cs typeface="Impact"/>
                <a:sym typeface="Impact"/>
              </a:defRPr>
            </a:lvl1pPr>
          </a:lstStyle>
          <a:p>
            <a:r>
              <a:rPr lang="ru-RU" dirty="0" smtClean="0"/>
              <a:t>ВСЕ</a:t>
            </a:r>
            <a:r>
              <a:rPr dirty="0" smtClean="0"/>
              <a:t> </a:t>
            </a:r>
            <a:r>
              <a:rPr lang="ru-RU" dirty="0" smtClean="0"/>
              <a:t>Писание</a:t>
            </a:r>
            <a:r>
              <a:rPr dirty="0" smtClean="0"/>
              <a:t> </a:t>
            </a:r>
            <a:r>
              <a:rPr lang="ru-RU" dirty="0" smtClean="0"/>
              <a:t>указывает на Христа</a:t>
            </a:r>
            <a:endParaRPr dirty="0"/>
          </a:p>
        </p:txBody>
      </p:sp>
      <p:grpSp>
        <p:nvGrpSpPr>
          <p:cNvPr id="497" name="WaterOfLife2.jpg"/>
          <p:cNvGrpSpPr/>
          <p:nvPr/>
        </p:nvGrpSpPr>
        <p:grpSpPr>
          <a:xfrm>
            <a:off x="18436710" y="2273598"/>
            <a:ext cx="4308463" cy="3466298"/>
            <a:chOff x="0" y="0"/>
            <a:chExt cx="4308462" cy="3466296"/>
          </a:xfrm>
        </p:grpSpPr>
        <p:pic>
          <p:nvPicPr>
            <p:cNvPr id="496" name="WaterOfLife2.jpg" descr="WaterOfLife2.jpg"/>
            <p:cNvPicPr>
              <a:picLocks noChangeAspect="1"/>
            </p:cNvPicPr>
            <p:nvPr/>
          </p:nvPicPr>
          <p:blipFill>
            <a:blip r:embed="rId17"/>
            <a:stretch>
              <a:fillRect/>
            </a:stretch>
          </p:blipFill>
          <p:spPr>
            <a:xfrm>
              <a:off x="215900" y="139700"/>
              <a:ext cx="3876663" cy="2907497"/>
            </a:xfrm>
            <a:prstGeom prst="rect">
              <a:avLst/>
            </a:prstGeom>
            <a:ln>
              <a:noFill/>
            </a:ln>
            <a:effectLst/>
          </p:spPr>
        </p:pic>
        <p:pic>
          <p:nvPicPr>
            <p:cNvPr id="495" name="WaterOfLife2.jpg" descr="WaterOfLife2.jpg"/>
            <p:cNvPicPr>
              <a:picLocks/>
            </p:cNvPicPr>
            <p:nvPr/>
          </p:nvPicPr>
          <p:blipFill>
            <a:blip r:embed="rId18"/>
            <a:stretch>
              <a:fillRect/>
            </a:stretch>
          </p:blipFill>
          <p:spPr>
            <a:xfrm>
              <a:off x="0" y="0"/>
              <a:ext cx="4308463" cy="3466297"/>
            </a:xfrm>
            <a:prstGeom prst="rect">
              <a:avLst/>
            </a:prstGeom>
            <a:effectLst/>
          </p:spPr>
        </p:pic>
      </p:gr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00" name="Looking for Jesus!…"/>
          <p:cNvSpPr/>
          <p:nvPr/>
        </p:nvSpPr>
        <p:spPr>
          <a:xfrm>
            <a:off x="7257693" y="5000761"/>
            <a:ext cx="9124293" cy="3714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lnSpc>
                <a:spcPct val="100000"/>
              </a:lnSpc>
              <a:defRPr sz="10000">
                <a:latin typeface="Zapfino"/>
                <a:ea typeface="Zapfino"/>
                <a:cs typeface="Zapfino"/>
                <a:sym typeface="Zapfino"/>
              </a:defRPr>
            </a:pPr>
            <a:r>
              <a:rPr lang="ru-RU" dirty="0" smtClean="0"/>
              <a:t>Ищите Иисуса</a:t>
            </a:r>
            <a:r>
              <a:rPr dirty="0" smtClean="0"/>
              <a:t>!</a:t>
            </a:r>
            <a:endParaRPr dirty="0"/>
          </a:p>
          <a:p>
            <a:pPr defTabSz="821531">
              <a:lnSpc>
                <a:spcPct val="100000"/>
              </a:lnSpc>
              <a:defRPr sz="6600">
                <a:latin typeface="Cambria"/>
                <a:ea typeface="Cambria"/>
                <a:cs typeface="Cambria"/>
                <a:sym typeface="Cambria"/>
              </a:defRPr>
            </a:pPr>
            <a:r>
              <a:rPr lang="ru-RU" dirty="0" smtClean="0"/>
              <a:t>В святилище</a:t>
            </a:r>
            <a:endParaRPr dirty="0"/>
          </a:p>
          <a:p>
            <a:pPr defTabSz="821531">
              <a:lnSpc>
                <a:spcPct val="100000"/>
              </a:lnSpc>
              <a:defRPr sz="6600">
                <a:latin typeface="Cambria"/>
                <a:ea typeface="Cambria"/>
                <a:cs typeface="Cambria"/>
                <a:sym typeface="Cambria"/>
              </a:defRPr>
            </a:pPr>
            <a:r>
              <a:rPr lang="ru-RU" dirty="0" err="1" smtClean="0"/>
              <a:t>Пс</a:t>
            </a:r>
            <a:r>
              <a:rPr dirty="0" smtClean="0"/>
              <a:t>. 7</a:t>
            </a:r>
            <a:r>
              <a:rPr lang="ru-RU" dirty="0" smtClean="0"/>
              <a:t>64</a:t>
            </a:r>
            <a:endParaRPr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503" name="2a.jpg" descr="2a.jpg"/>
          <p:cNvPicPr>
            <a:picLocks/>
          </p:cNvPicPr>
          <p:nvPr/>
        </p:nvPicPr>
        <p:blipFill>
          <a:blip r:embed="rId3"/>
          <a:stretch>
            <a:fillRect/>
          </a:stretch>
        </p:blipFill>
        <p:spPr>
          <a:xfrm>
            <a:off x="1665835" y="1394396"/>
            <a:ext cx="14877439" cy="10927208"/>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506" name="Welcome.jpg" descr="Welcome.jpg"/>
          <p:cNvPicPr>
            <a:picLocks/>
          </p:cNvPicPr>
          <p:nvPr/>
        </p:nvPicPr>
        <p:blipFill>
          <a:blip r:embed="rId3"/>
          <a:stretch>
            <a:fillRect/>
          </a:stretch>
        </p:blipFill>
        <p:spPr>
          <a:xfrm>
            <a:off x="15474520" y="824407"/>
            <a:ext cx="6827442" cy="5336481"/>
          </a:xfrm>
          <a:prstGeom prst="rect">
            <a:avLst/>
          </a:prstGeom>
        </p:spPr>
      </p:pic>
      <p:grpSp>
        <p:nvGrpSpPr>
          <p:cNvPr id="537" name="Group"/>
          <p:cNvGrpSpPr/>
          <p:nvPr/>
        </p:nvGrpSpPr>
        <p:grpSpPr>
          <a:xfrm>
            <a:off x="6191250" y="5060757"/>
            <a:ext cx="12925738" cy="7543849"/>
            <a:chOff x="0" y="72641"/>
            <a:chExt cx="12925737" cy="7543847"/>
          </a:xfrm>
        </p:grpSpPr>
        <p:grpSp>
          <p:nvGrpSpPr>
            <p:cNvPr id="530" name="Group"/>
            <p:cNvGrpSpPr/>
            <p:nvPr/>
          </p:nvGrpSpPr>
          <p:grpSpPr>
            <a:xfrm>
              <a:off x="0" y="72641"/>
              <a:ext cx="12925738" cy="7543848"/>
              <a:chOff x="0" y="72641"/>
              <a:chExt cx="12925737" cy="7543847"/>
            </a:xfrm>
          </p:grpSpPr>
          <p:grpSp>
            <p:nvGrpSpPr>
              <p:cNvPr id="524" name="Group"/>
              <p:cNvGrpSpPr/>
              <p:nvPr/>
            </p:nvGrpSpPr>
            <p:grpSpPr>
              <a:xfrm>
                <a:off x="0" y="72641"/>
                <a:ext cx="12925738" cy="7543848"/>
                <a:chOff x="0" y="72641"/>
                <a:chExt cx="12925737" cy="7543847"/>
              </a:xfrm>
            </p:grpSpPr>
            <p:grpSp>
              <p:nvGrpSpPr>
                <p:cNvPr id="522" name="Group"/>
                <p:cNvGrpSpPr/>
                <p:nvPr/>
              </p:nvGrpSpPr>
              <p:grpSpPr>
                <a:xfrm>
                  <a:off x="517926" y="72641"/>
                  <a:ext cx="12407812" cy="7543848"/>
                  <a:chOff x="91746" y="72641"/>
                  <a:chExt cx="12407810" cy="7543847"/>
                </a:xfrm>
              </p:grpSpPr>
              <p:grpSp>
                <p:nvGrpSpPr>
                  <p:cNvPr id="509" name="Group"/>
                  <p:cNvGrpSpPr/>
                  <p:nvPr/>
                </p:nvGrpSpPr>
                <p:grpSpPr>
                  <a:xfrm>
                    <a:off x="91746" y="72641"/>
                    <a:ext cx="12407812" cy="7543848"/>
                    <a:chOff x="91746" y="72641"/>
                    <a:chExt cx="12407810" cy="7543847"/>
                  </a:xfrm>
                </p:grpSpPr>
                <p:sp>
                  <p:nvSpPr>
                    <p:cNvPr id="507" name="Line"/>
                    <p:cNvSpPr/>
                    <p:nvPr/>
                  </p:nvSpPr>
                  <p:spPr>
                    <a:xfrm flipV="1">
                      <a:off x="91746" y="2444708"/>
                      <a:ext cx="12407812" cy="4299997"/>
                    </a:xfrm>
                    <a:prstGeom prst="line">
                      <a:avLst/>
                    </a:prstGeom>
                    <a:noFill/>
                    <a:ln w="457200" cap="flat">
                      <a:solidFill>
                        <a:srgbClr val="A9A9A9"/>
                      </a:solidFill>
                      <a:prstDash val="solid"/>
                      <a:miter lim="400000"/>
                    </a:ln>
                    <a:effectLst>
                      <a:outerShdw blurRad="177800" dist="101600" dir="2700000" rotWithShape="0">
                        <a:srgbClr val="000000">
                          <a:alpha val="75000"/>
                        </a:srgbClr>
                      </a:outerShdw>
                    </a:effectLst>
                  </p:spPr>
                  <p:txBody>
                    <a:bodyPr wrap="square" lIns="71437" tIns="71437" rIns="71437" bIns="71437" numCol="1" anchor="ctr">
                      <a:noAutofit/>
                    </a:bodyPr>
                    <a:lstStyle/>
                    <a:p>
                      <a:pPr algn="l" defTabSz="642937">
                        <a:lnSpc>
                          <a:spcPct val="100000"/>
                        </a:lnSpc>
                        <a:defRPr sz="1600">
                          <a:latin typeface="Helvetica"/>
                          <a:ea typeface="Helvetica"/>
                          <a:cs typeface="Helvetica"/>
                          <a:sym typeface="Helvetica"/>
                        </a:defRPr>
                      </a:pPr>
                      <a:endParaRPr/>
                    </a:p>
                  </p:txBody>
                </p:sp>
                <p:sp>
                  <p:nvSpPr>
                    <p:cNvPr id="508" name="Line"/>
                    <p:cNvSpPr/>
                    <p:nvPr/>
                  </p:nvSpPr>
                  <p:spPr>
                    <a:xfrm flipH="1" flipV="1">
                      <a:off x="7043568" y="72641"/>
                      <a:ext cx="2543383" cy="7543848"/>
                    </a:xfrm>
                    <a:prstGeom prst="line">
                      <a:avLst/>
                    </a:prstGeom>
                    <a:noFill/>
                    <a:ln w="457200" cap="flat">
                      <a:solidFill>
                        <a:srgbClr val="A9A9A9"/>
                      </a:solidFill>
                      <a:prstDash val="solid"/>
                      <a:miter lim="400000"/>
                    </a:ln>
                    <a:effectLst>
                      <a:outerShdw blurRad="177800" dist="101600" dir="2700000" rotWithShape="0">
                        <a:srgbClr val="000000">
                          <a:alpha val="75000"/>
                        </a:srgbClr>
                      </a:outerShdw>
                    </a:effectLst>
                  </p:spPr>
                  <p:txBody>
                    <a:bodyPr wrap="square" lIns="71437" tIns="71437" rIns="71437" bIns="71437" numCol="1" anchor="ctr">
                      <a:noAutofit/>
                    </a:bodyPr>
                    <a:lstStyle/>
                    <a:p>
                      <a:pPr algn="l" defTabSz="642937">
                        <a:lnSpc>
                          <a:spcPct val="100000"/>
                        </a:lnSpc>
                        <a:defRPr sz="1600">
                          <a:latin typeface="Helvetica"/>
                          <a:ea typeface="Helvetica"/>
                          <a:cs typeface="Helvetica"/>
                          <a:sym typeface="Helvetica"/>
                        </a:defRPr>
                      </a:pPr>
                      <a:endParaRPr/>
                    </a:p>
                  </p:txBody>
                </p:sp>
              </p:grpSp>
              <p:sp>
                <p:nvSpPr>
                  <p:cNvPr id="510" name="Rounded Rectangle"/>
                  <p:cNvSpPr/>
                  <p:nvPr/>
                </p:nvSpPr>
                <p:spPr>
                  <a:xfrm>
                    <a:off x="618960" y="5151776"/>
                    <a:ext cx="2612854" cy="1959640"/>
                  </a:xfrm>
                  <a:prstGeom prst="roundRect">
                    <a:avLst>
                      <a:gd name="adj" fmla="val 13670"/>
                    </a:avLst>
                  </a:prstGeom>
                  <a:solidFill>
                    <a:srgbClr val="D6D6D6"/>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sp>
                <p:nvSpPr>
                  <p:cNvPr id="511" name="Rounded Rectangle"/>
                  <p:cNvSpPr/>
                  <p:nvPr/>
                </p:nvSpPr>
                <p:spPr>
                  <a:xfrm>
                    <a:off x="3754383" y="4041314"/>
                    <a:ext cx="2612853" cy="1959640"/>
                  </a:xfrm>
                  <a:prstGeom prst="roundRect">
                    <a:avLst>
                      <a:gd name="adj" fmla="val 13670"/>
                    </a:avLst>
                  </a:prstGeom>
                  <a:solidFill>
                    <a:srgbClr val="D6D6D6"/>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sp>
                <p:nvSpPr>
                  <p:cNvPr id="512" name="Rounded Rectangle"/>
                  <p:cNvSpPr/>
                  <p:nvPr/>
                </p:nvSpPr>
                <p:spPr>
                  <a:xfrm>
                    <a:off x="7085769" y="2800208"/>
                    <a:ext cx="2612854" cy="1959641"/>
                  </a:xfrm>
                  <a:prstGeom prst="roundRect">
                    <a:avLst>
                      <a:gd name="adj" fmla="val 13670"/>
                    </a:avLst>
                  </a:prstGeom>
                  <a:solidFill>
                    <a:srgbClr val="D6D6D6"/>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sp>
                <p:nvSpPr>
                  <p:cNvPr id="513" name="Rounded Rectangle"/>
                  <p:cNvSpPr/>
                  <p:nvPr/>
                </p:nvSpPr>
                <p:spPr>
                  <a:xfrm>
                    <a:off x="6236594" y="448642"/>
                    <a:ext cx="2612853" cy="1959640"/>
                  </a:xfrm>
                  <a:prstGeom prst="roundRect">
                    <a:avLst>
                      <a:gd name="adj" fmla="val 13670"/>
                    </a:avLst>
                  </a:prstGeom>
                  <a:solidFill>
                    <a:srgbClr val="D6D6D6"/>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sp>
                <p:nvSpPr>
                  <p:cNvPr id="514" name="Rounded Rectangle"/>
                  <p:cNvSpPr/>
                  <p:nvPr/>
                </p:nvSpPr>
                <p:spPr>
                  <a:xfrm>
                    <a:off x="7804305" y="5151776"/>
                    <a:ext cx="2612854" cy="1959640"/>
                  </a:xfrm>
                  <a:prstGeom prst="roundRect">
                    <a:avLst>
                      <a:gd name="adj" fmla="val 13670"/>
                    </a:avLst>
                  </a:prstGeom>
                  <a:solidFill>
                    <a:srgbClr val="D6D6D6"/>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sp>
                <p:nvSpPr>
                  <p:cNvPr id="515" name="Rounded Rectangle"/>
                  <p:cNvSpPr/>
                  <p:nvPr/>
                </p:nvSpPr>
                <p:spPr>
                  <a:xfrm>
                    <a:off x="9763942" y="1689747"/>
                    <a:ext cx="2612853" cy="1959640"/>
                  </a:xfrm>
                  <a:prstGeom prst="roundRect">
                    <a:avLst>
                      <a:gd name="adj" fmla="val 13670"/>
                    </a:avLst>
                  </a:prstGeom>
                  <a:solidFill>
                    <a:srgbClr val="D6D6D6"/>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pic>
                <p:nvPicPr>
                  <p:cNvPr id="516" name="Brazen Altar 1358-35.jpg" descr="Brazen Altar 1358-35.jpg"/>
                  <p:cNvPicPr>
                    <a:picLocks/>
                  </p:cNvPicPr>
                  <p:nvPr/>
                </p:nvPicPr>
                <p:blipFill>
                  <a:blip r:embed="rId4"/>
                  <a:stretch>
                    <a:fillRect/>
                  </a:stretch>
                </p:blipFill>
                <p:spPr>
                  <a:xfrm>
                    <a:off x="749799" y="5164487"/>
                    <a:ext cx="2431414" cy="1729667"/>
                  </a:xfrm>
                  <a:prstGeom prst="rect">
                    <a:avLst/>
                  </a:prstGeom>
                  <a:effectLst/>
                </p:spPr>
              </p:pic>
              <p:pic>
                <p:nvPicPr>
                  <p:cNvPr id="517" name="ML_Brazen laver.jpg" descr="ML_Brazen laver.jpg"/>
                  <p:cNvPicPr>
                    <a:picLocks/>
                  </p:cNvPicPr>
                  <p:nvPr/>
                </p:nvPicPr>
                <p:blipFill>
                  <a:blip r:embed="rId5"/>
                  <a:stretch>
                    <a:fillRect/>
                  </a:stretch>
                </p:blipFill>
                <p:spPr>
                  <a:xfrm>
                    <a:off x="4098675" y="4167349"/>
                    <a:ext cx="1808161" cy="1856220"/>
                  </a:xfrm>
                  <a:prstGeom prst="rect">
                    <a:avLst/>
                  </a:prstGeom>
                  <a:effectLst/>
                </p:spPr>
              </p:pic>
              <p:pic>
                <p:nvPicPr>
                  <p:cNvPr id="518" name="Ark of Covenant_1358-61.jpg" descr="Ark of Covenant_1358-61.jpg"/>
                  <p:cNvPicPr>
                    <a:picLocks/>
                  </p:cNvPicPr>
                  <p:nvPr/>
                </p:nvPicPr>
                <p:blipFill>
                  <a:blip r:embed="rId6"/>
                  <a:stretch>
                    <a:fillRect/>
                  </a:stretch>
                </p:blipFill>
                <p:spPr>
                  <a:xfrm>
                    <a:off x="9942045" y="2002533"/>
                    <a:ext cx="2336321" cy="1386272"/>
                  </a:xfrm>
                  <a:prstGeom prst="rect">
                    <a:avLst/>
                  </a:prstGeom>
                  <a:effectLst/>
                </p:spPr>
              </p:pic>
              <p:pic>
                <p:nvPicPr>
                  <p:cNvPr id="519" name="Golden candlestick 1470.jpg" descr="Golden candlestick 1470.jpg"/>
                  <p:cNvPicPr>
                    <a:picLocks/>
                  </p:cNvPicPr>
                  <p:nvPr/>
                </p:nvPicPr>
                <p:blipFill>
                  <a:blip r:embed="rId7"/>
                  <a:stretch>
                    <a:fillRect/>
                  </a:stretch>
                </p:blipFill>
                <p:spPr>
                  <a:xfrm>
                    <a:off x="6428467" y="650465"/>
                    <a:ext cx="2126580" cy="1582235"/>
                  </a:xfrm>
                  <a:prstGeom prst="rect">
                    <a:avLst/>
                  </a:prstGeom>
                  <a:effectLst/>
                </p:spPr>
              </p:pic>
              <p:pic>
                <p:nvPicPr>
                  <p:cNvPr id="520" name="Table of Shewbread 1358-48.jpg" descr="Table of Shewbread 1358-48.jpg"/>
                  <p:cNvPicPr>
                    <a:picLocks/>
                  </p:cNvPicPr>
                  <p:nvPr/>
                </p:nvPicPr>
                <p:blipFill>
                  <a:blip r:embed="rId8"/>
                  <a:stretch>
                    <a:fillRect/>
                  </a:stretch>
                </p:blipFill>
                <p:spPr>
                  <a:xfrm>
                    <a:off x="8017952" y="5153871"/>
                    <a:ext cx="2104806" cy="1911374"/>
                  </a:xfrm>
                  <a:prstGeom prst="rect">
                    <a:avLst/>
                  </a:prstGeom>
                  <a:effectLst/>
                </p:spPr>
              </p:pic>
              <p:pic>
                <p:nvPicPr>
                  <p:cNvPr id="521" name="Altar of incense 1358-7.jpg" descr="Altar of incense 1358-7.jpg"/>
                  <p:cNvPicPr>
                    <a:picLocks/>
                  </p:cNvPicPr>
                  <p:nvPr/>
                </p:nvPicPr>
                <p:blipFill>
                  <a:blip r:embed="rId9"/>
                  <a:stretch>
                    <a:fillRect/>
                  </a:stretch>
                </p:blipFill>
                <p:spPr>
                  <a:xfrm>
                    <a:off x="7551208" y="2873112"/>
                    <a:ext cx="1591730" cy="1843520"/>
                  </a:xfrm>
                  <a:prstGeom prst="rect">
                    <a:avLst/>
                  </a:prstGeom>
                  <a:effectLst/>
                </p:spPr>
              </p:pic>
            </p:grpSp>
            <p:sp>
              <p:nvSpPr>
                <p:cNvPr id="523" name="Circle"/>
                <p:cNvSpPr/>
                <p:nvPr/>
              </p:nvSpPr>
              <p:spPr>
                <a:xfrm>
                  <a:off x="0" y="6327570"/>
                  <a:ext cx="979820" cy="979820"/>
                </a:xfrm>
                <a:prstGeom prst="ellipse">
                  <a:avLst/>
                </a:prstGeom>
                <a:solidFill>
                  <a:srgbClr val="FFFFFF"/>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grpSp>
          <p:sp>
            <p:nvSpPr>
              <p:cNvPr id="525" name="Circle"/>
              <p:cNvSpPr/>
              <p:nvPr/>
            </p:nvSpPr>
            <p:spPr>
              <a:xfrm>
                <a:off x="6728093" y="1820401"/>
                <a:ext cx="979820" cy="979820"/>
              </a:xfrm>
              <a:prstGeom prst="ellipse">
                <a:avLst/>
              </a:prstGeom>
              <a:solidFill>
                <a:srgbClr val="FFFFFF"/>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sp>
            <p:nvSpPr>
              <p:cNvPr id="526" name="Circle"/>
              <p:cNvSpPr/>
              <p:nvPr/>
            </p:nvSpPr>
            <p:spPr>
              <a:xfrm>
                <a:off x="3919278" y="5478394"/>
                <a:ext cx="979821" cy="979820"/>
              </a:xfrm>
              <a:prstGeom prst="ellipse">
                <a:avLst/>
              </a:prstGeom>
              <a:solidFill>
                <a:srgbClr val="FFFFFF"/>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sp>
            <p:nvSpPr>
              <p:cNvPr id="527" name="Circle"/>
              <p:cNvSpPr/>
              <p:nvPr/>
            </p:nvSpPr>
            <p:spPr>
              <a:xfrm>
                <a:off x="10712692" y="3322791"/>
                <a:ext cx="979821" cy="979820"/>
              </a:xfrm>
              <a:prstGeom prst="ellipse">
                <a:avLst/>
              </a:prstGeom>
              <a:solidFill>
                <a:srgbClr val="FFFFFF"/>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sp>
            <p:nvSpPr>
              <p:cNvPr id="528" name="Circle"/>
              <p:cNvSpPr/>
              <p:nvPr/>
            </p:nvSpPr>
            <p:spPr>
              <a:xfrm>
                <a:off x="8099839" y="6588854"/>
                <a:ext cx="979821" cy="979820"/>
              </a:xfrm>
              <a:prstGeom prst="ellipse">
                <a:avLst/>
              </a:prstGeom>
              <a:solidFill>
                <a:srgbClr val="FFFFFF"/>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sp>
            <p:nvSpPr>
              <p:cNvPr id="529" name="Circle"/>
              <p:cNvSpPr/>
              <p:nvPr/>
            </p:nvSpPr>
            <p:spPr>
              <a:xfrm>
                <a:off x="7446629" y="4237289"/>
                <a:ext cx="979821" cy="979821"/>
              </a:xfrm>
              <a:prstGeom prst="ellipse">
                <a:avLst/>
              </a:prstGeom>
              <a:solidFill>
                <a:srgbClr val="FFFFFF"/>
              </a:solidFill>
              <a:ln w="12700" cap="flat">
                <a:solidFill>
                  <a:srgbClr val="000000"/>
                </a:solidFill>
                <a:prstDash val="solid"/>
                <a:miter lim="400000"/>
              </a:ln>
              <a:effectLst/>
            </p:spPr>
            <p:txBody>
              <a:bodyPr wrap="square" lIns="142875" tIns="142875" rIns="142875" bIns="142875" numCol="1" anchor="t">
                <a:noAutofit/>
              </a:bodyPr>
              <a:lstStyle/>
              <a:p>
                <a:pPr algn="l" defTabSz="642937">
                  <a:lnSpc>
                    <a:spcPct val="100000"/>
                  </a:lnSpc>
                  <a:defRPr sz="1600">
                    <a:latin typeface="Helvetica"/>
                    <a:ea typeface="Helvetica"/>
                    <a:cs typeface="Helvetica"/>
                    <a:sym typeface="Helvetica"/>
                  </a:defRPr>
                </a:pPr>
                <a:endParaRPr/>
              </a:p>
            </p:txBody>
          </p:sp>
        </p:grpSp>
        <p:sp>
          <p:nvSpPr>
            <p:cNvPr id="531" name="2"/>
            <p:cNvSpPr/>
            <p:nvPr/>
          </p:nvSpPr>
          <p:spPr>
            <a:xfrm>
              <a:off x="65321" y="6547505"/>
              <a:ext cx="849177" cy="7838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642937">
                <a:lnSpc>
                  <a:spcPct val="100000"/>
                </a:lnSpc>
                <a:defRPr sz="3200">
                  <a:latin typeface="Abadi MT Condensed Extra Bold"/>
                  <a:ea typeface="Abadi MT Condensed Extra Bold"/>
                  <a:cs typeface="Abadi MT Condensed Extra Bold"/>
                  <a:sym typeface="Abadi MT Condensed Extra Bold"/>
                </a:defRPr>
              </a:lvl1pPr>
            </a:lstStyle>
            <a:p>
              <a:r>
                <a:t>2</a:t>
              </a:r>
            </a:p>
          </p:txBody>
        </p:sp>
        <p:sp>
          <p:nvSpPr>
            <p:cNvPr id="532" name="3"/>
            <p:cNvSpPr/>
            <p:nvPr/>
          </p:nvSpPr>
          <p:spPr>
            <a:xfrm>
              <a:off x="3984597" y="5698329"/>
              <a:ext cx="849177" cy="7838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642937">
                <a:lnSpc>
                  <a:spcPct val="100000"/>
                </a:lnSpc>
                <a:defRPr sz="3200">
                  <a:latin typeface="Abadi MT Condensed Extra Bold"/>
                  <a:ea typeface="Abadi MT Condensed Extra Bold"/>
                  <a:cs typeface="Abadi MT Condensed Extra Bold"/>
                  <a:sym typeface="Abadi MT Condensed Extra Bold"/>
                </a:defRPr>
              </a:lvl1pPr>
            </a:lstStyle>
            <a:p>
              <a:r>
                <a:t>3</a:t>
              </a:r>
            </a:p>
          </p:txBody>
        </p:sp>
        <p:sp>
          <p:nvSpPr>
            <p:cNvPr id="533" name="4"/>
            <p:cNvSpPr/>
            <p:nvPr/>
          </p:nvSpPr>
          <p:spPr>
            <a:xfrm>
              <a:off x="6793412" y="2058198"/>
              <a:ext cx="849178" cy="7838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642937">
                <a:lnSpc>
                  <a:spcPct val="100000"/>
                </a:lnSpc>
                <a:defRPr sz="3200">
                  <a:latin typeface="Abadi MT Condensed Extra Bold"/>
                  <a:ea typeface="Abadi MT Condensed Extra Bold"/>
                  <a:cs typeface="Abadi MT Condensed Extra Bold"/>
                  <a:sym typeface="Abadi MT Condensed Extra Bold"/>
                </a:defRPr>
              </a:lvl1pPr>
            </a:lstStyle>
            <a:p>
              <a:r>
                <a:t>4</a:t>
              </a:r>
            </a:p>
          </p:txBody>
        </p:sp>
        <p:sp>
          <p:nvSpPr>
            <p:cNvPr id="534" name="5"/>
            <p:cNvSpPr/>
            <p:nvPr/>
          </p:nvSpPr>
          <p:spPr>
            <a:xfrm>
              <a:off x="8165158" y="6808792"/>
              <a:ext cx="849177" cy="7838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642937">
                <a:lnSpc>
                  <a:spcPct val="100000"/>
                </a:lnSpc>
                <a:defRPr sz="3200">
                  <a:latin typeface="Abadi MT Condensed Extra Bold"/>
                  <a:ea typeface="Abadi MT Condensed Extra Bold"/>
                  <a:cs typeface="Abadi MT Condensed Extra Bold"/>
                  <a:sym typeface="Abadi MT Condensed Extra Bold"/>
                </a:defRPr>
              </a:lvl1pPr>
            </a:lstStyle>
            <a:p>
              <a:r>
                <a:t>5</a:t>
              </a:r>
            </a:p>
          </p:txBody>
        </p:sp>
        <p:sp>
          <p:nvSpPr>
            <p:cNvPr id="535" name="7"/>
            <p:cNvSpPr/>
            <p:nvPr/>
          </p:nvSpPr>
          <p:spPr>
            <a:xfrm>
              <a:off x="10778004" y="3578447"/>
              <a:ext cx="849178" cy="7838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642937">
                <a:lnSpc>
                  <a:spcPct val="100000"/>
                </a:lnSpc>
                <a:defRPr sz="3200">
                  <a:latin typeface="Abadi MT Condensed Extra Bold"/>
                  <a:ea typeface="Abadi MT Condensed Extra Bold"/>
                  <a:cs typeface="Abadi MT Condensed Extra Bold"/>
                  <a:sym typeface="Abadi MT Condensed Extra Bold"/>
                </a:defRPr>
              </a:lvl1pPr>
            </a:lstStyle>
            <a:p>
              <a:r>
                <a:t>7</a:t>
              </a:r>
            </a:p>
          </p:txBody>
        </p:sp>
        <p:sp>
          <p:nvSpPr>
            <p:cNvPr id="536" name="6"/>
            <p:cNvSpPr/>
            <p:nvPr/>
          </p:nvSpPr>
          <p:spPr>
            <a:xfrm>
              <a:off x="7511946" y="4457227"/>
              <a:ext cx="849178" cy="7838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642937">
                <a:lnSpc>
                  <a:spcPct val="100000"/>
                </a:lnSpc>
                <a:defRPr sz="3200">
                  <a:latin typeface="Abadi MT Condensed Extra Bold"/>
                  <a:ea typeface="Abadi MT Condensed Extra Bold"/>
                  <a:cs typeface="Abadi MT Condensed Extra Bold"/>
                  <a:sym typeface="Abadi MT Condensed Extra Bold"/>
                </a:defRPr>
              </a:lvl1pPr>
            </a:lstStyle>
            <a:p>
              <a:r>
                <a:t>6</a:t>
              </a:r>
            </a:p>
          </p:txBody>
        </p:sp>
      </p:grpSp>
      <p:sp>
        <p:nvSpPr>
          <p:cNvPr id="538" name="“Thy way, O God, is in the sanctuary.” Ps. 77:13"/>
          <p:cNvSpPr/>
          <p:nvPr/>
        </p:nvSpPr>
        <p:spPr>
          <a:xfrm>
            <a:off x="2068924" y="7680752"/>
            <a:ext cx="8189438" cy="2303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642937">
              <a:lnSpc>
                <a:spcPct val="80000"/>
              </a:lnSpc>
              <a:defRPr sz="4400">
                <a:latin typeface="Cambria"/>
                <a:ea typeface="Cambria"/>
                <a:cs typeface="Cambria"/>
                <a:sym typeface="Cambria"/>
              </a:defRPr>
            </a:lvl1pPr>
          </a:lstStyle>
          <a:p>
            <a:r>
              <a:rPr dirty="0" smtClean="0"/>
              <a:t>“</a:t>
            </a:r>
            <a:r>
              <a:rPr lang="ru-RU" dirty="0" err="1" smtClean="0"/>
              <a:t>Пс</a:t>
            </a:r>
            <a:r>
              <a:rPr dirty="0" smtClean="0"/>
              <a:t>. 7</a:t>
            </a:r>
            <a:r>
              <a:rPr lang="ru-RU" dirty="0" smtClean="0"/>
              <a:t>6</a:t>
            </a:r>
            <a:r>
              <a:rPr dirty="0" smtClean="0"/>
              <a:t>:13</a:t>
            </a:r>
            <a:endParaRPr dirty="0"/>
          </a:p>
        </p:txBody>
      </p:sp>
      <p:pic>
        <p:nvPicPr>
          <p:cNvPr id="539" name="2a.jpg" descr="2a.jpg"/>
          <p:cNvPicPr>
            <a:picLocks/>
          </p:cNvPicPr>
          <p:nvPr/>
        </p:nvPicPr>
        <p:blipFill>
          <a:blip r:embed="rId10"/>
          <a:stretch>
            <a:fillRect/>
          </a:stretch>
        </p:blipFill>
        <p:spPr>
          <a:xfrm>
            <a:off x="1722149" y="580830"/>
            <a:ext cx="9520320" cy="7044525"/>
          </a:xfrm>
          <a:prstGeom prst="rect">
            <a:avLst/>
          </a:prstGeom>
        </p:spPr>
      </p:pic>
      <p:sp>
        <p:nvSpPr>
          <p:cNvPr id="540" name="Oval"/>
          <p:cNvSpPr/>
          <p:nvPr/>
        </p:nvSpPr>
        <p:spPr>
          <a:xfrm>
            <a:off x="8215367" y="6366867"/>
            <a:ext cx="1017985" cy="982266"/>
          </a:xfrm>
          <a:prstGeom prst="ellipse">
            <a:avLst/>
          </a:prstGeom>
          <a:solidFill>
            <a:srgbClr val="FFFFFF"/>
          </a:solidFill>
          <a:ln w="12700">
            <a:solidFill>
              <a:srgbClr val="000000"/>
            </a:solidFill>
            <a:miter lim="400000"/>
          </a:ln>
        </p:spPr>
        <p:txBody>
          <a:bodyPr lIns="142875" tIns="142875" rIns="142875" bIns="142875"/>
          <a:lstStyle/>
          <a:p>
            <a:pPr algn="l" defTabSz="642937">
              <a:lnSpc>
                <a:spcPct val="100000"/>
              </a:lnSpc>
              <a:defRPr sz="1600">
                <a:latin typeface="Helvetica"/>
                <a:ea typeface="Helvetica"/>
                <a:cs typeface="Helvetica"/>
                <a:sym typeface="Helvetica"/>
              </a:defRPr>
            </a:pPr>
            <a:endParaRPr/>
          </a:p>
        </p:txBody>
      </p:sp>
      <p:sp>
        <p:nvSpPr>
          <p:cNvPr id="541" name="1"/>
          <p:cNvSpPr/>
          <p:nvPr/>
        </p:nvSpPr>
        <p:spPr>
          <a:xfrm>
            <a:off x="7786742" y="6581179"/>
            <a:ext cx="1875235" cy="553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642937">
              <a:lnSpc>
                <a:spcPct val="100000"/>
              </a:lnSpc>
              <a:defRPr sz="3200">
                <a:latin typeface="Abadi MT Condensed Extra Bold"/>
                <a:ea typeface="Abadi MT Condensed Extra Bold"/>
                <a:cs typeface="Abadi MT Condensed Extra Bold"/>
                <a:sym typeface="Abadi MT Condensed Extra Bold"/>
              </a:defRPr>
            </a:lvl1pPr>
          </a:lstStyle>
          <a:p>
            <a:r>
              <a:t>1</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44" name="Find Jesus in the Story!"/>
          <p:cNvSpPr/>
          <p:nvPr/>
        </p:nvSpPr>
        <p:spPr>
          <a:xfrm>
            <a:off x="5340696" y="5689284"/>
            <a:ext cx="13702608" cy="109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70000"/>
              </a:lnSpc>
              <a:spcBef>
                <a:spcPts val="400"/>
              </a:spcBef>
              <a:defRPr sz="9000">
                <a:latin typeface="Zapfino"/>
                <a:ea typeface="Zapfino"/>
                <a:cs typeface="Zapfino"/>
                <a:sym typeface="Zapfino"/>
              </a:defRPr>
            </a:lvl1pPr>
          </a:lstStyle>
          <a:p>
            <a:r>
              <a:rPr lang="ru-RU" dirty="0" smtClean="0"/>
              <a:t>Ищите Иисуса в истории</a:t>
            </a:r>
            <a:r>
              <a:rPr dirty="0" smtClean="0"/>
              <a:t>!</a:t>
            </a:r>
            <a:endParaRPr dirty="0"/>
          </a:p>
        </p:txBody>
      </p:sp>
      <p:sp>
        <p:nvSpPr>
          <p:cNvPr id="545" name="Creation Story!…"/>
          <p:cNvSpPr txBox="1"/>
          <p:nvPr/>
        </p:nvSpPr>
        <p:spPr>
          <a:xfrm>
            <a:off x="13518672" y="10439861"/>
            <a:ext cx="10143803" cy="211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lnSpc>
                <a:spcPct val="100000"/>
              </a:lnSpc>
              <a:defRPr sz="6400">
                <a:latin typeface="Cambria"/>
                <a:ea typeface="Cambria"/>
                <a:cs typeface="Cambria"/>
                <a:sym typeface="Cambria"/>
              </a:defRPr>
            </a:pPr>
            <a:r>
              <a:rPr lang="ru-RU" dirty="0" smtClean="0"/>
              <a:t>История сотворения мира</a:t>
            </a:r>
            <a:r>
              <a:rPr dirty="0" smtClean="0"/>
              <a:t>!</a:t>
            </a:r>
            <a:endParaRPr dirty="0"/>
          </a:p>
          <a:p>
            <a:pPr defTabSz="821531">
              <a:lnSpc>
                <a:spcPct val="100000"/>
              </a:lnSpc>
              <a:defRPr sz="6400">
                <a:latin typeface="Cambria"/>
                <a:ea typeface="Cambria"/>
                <a:cs typeface="Cambria"/>
                <a:sym typeface="Cambria"/>
              </a:defRPr>
            </a:pPr>
            <a:r>
              <a:rPr lang="ru-RU" dirty="0" smtClean="0"/>
              <a:t>Быт.</a:t>
            </a:r>
            <a:r>
              <a:rPr dirty="0" smtClean="0"/>
              <a:t> </a:t>
            </a:r>
            <a:r>
              <a:rPr dirty="0"/>
              <a:t>1-2</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48" name="Look for…"/>
          <p:cNvSpPr/>
          <p:nvPr/>
        </p:nvSpPr>
        <p:spPr>
          <a:xfrm>
            <a:off x="4790044" y="4588904"/>
            <a:ext cx="14794915" cy="4524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p>
            <a:pPr defTabSz="821531">
              <a:lnSpc>
                <a:spcPct val="100000"/>
              </a:lnSpc>
              <a:defRPr sz="9000">
                <a:latin typeface="Cambria"/>
                <a:ea typeface="Cambria"/>
                <a:cs typeface="Cambria"/>
                <a:sym typeface="Cambria"/>
              </a:defRPr>
            </a:pPr>
            <a:r>
              <a:rPr lang="ru-RU" dirty="0" smtClean="0"/>
              <a:t>Ищите</a:t>
            </a:r>
            <a:endParaRPr dirty="0"/>
          </a:p>
          <a:p>
            <a:pPr defTabSz="821531">
              <a:lnSpc>
                <a:spcPct val="100000"/>
              </a:lnSpc>
              <a:defRPr sz="13200">
                <a:latin typeface="Zapfino"/>
                <a:ea typeface="Zapfino"/>
                <a:cs typeface="Zapfino"/>
                <a:sym typeface="Zapfino"/>
              </a:defRPr>
            </a:pPr>
            <a:r>
              <a:rPr lang="ru-RU" dirty="0" smtClean="0"/>
              <a:t>Сходства</a:t>
            </a:r>
            <a:r>
              <a:rPr dirty="0" smtClean="0"/>
              <a:t> </a:t>
            </a:r>
            <a:endParaRPr dirty="0"/>
          </a:p>
          <a:p>
            <a:pPr defTabSz="821531">
              <a:lnSpc>
                <a:spcPct val="100000"/>
              </a:lnSpc>
              <a:defRPr sz="6500">
                <a:latin typeface="Cambria"/>
                <a:ea typeface="Cambria"/>
                <a:cs typeface="Cambria"/>
                <a:sym typeface="Cambria"/>
              </a:defRPr>
            </a:pPr>
            <a:r>
              <a:rPr lang="ru-RU" dirty="0" smtClean="0"/>
              <a:t>И различия между Адамом и Иисусом!</a:t>
            </a:r>
            <a:endParaRPr dirty="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51" name="Comparisons and Contrasts"/>
          <p:cNvSpPr/>
          <p:nvPr/>
        </p:nvSpPr>
        <p:spPr>
          <a:xfrm>
            <a:off x="2297748" y="1227620"/>
            <a:ext cx="12084238" cy="1616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p>
            <a:pPr defTabSz="821531">
              <a:lnSpc>
                <a:spcPct val="100000"/>
              </a:lnSpc>
              <a:defRPr sz="9800">
                <a:latin typeface="Cambria"/>
                <a:ea typeface="Cambria"/>
                <a:cs typeface="Cambria"/>
                <a:sym typeface="Cambria"/>
              </a:defRPr>
            </a:pPr>
            <a:r>
              <a:rPr lang="ru-RU" sz="9000" b="1" dirty="0" smtClean="0"/>
              <a:t>Сходства</a:t>
            </a:r>
            <a:r>
              <a:rPr dirty="0" smtClean="0"/>
              <a:t> </a:t>
            </a:r>
            <a:r>
              <a:rPr lang="ru-RU" sz="7400" dirty="0" smtClean="0"/>
              <a:t>и</a:t>
            </a:r>
            <a:r>
              <a:rPr dirty="0" smtClean="0"/>
              <a:t> </a:t>
            </a:r>
            <a:r>
              <a:rPr lang="ru-RU" b="1" dirty="0" smtClean="0"/>
              <a:t>различия</a:t>
            </a:r>
            <a:endParaRPr b="1" dirty="0"/>
          </a:p>
        </p:txBody>
      </p:sp>
      <p:sp>
        <p:nvSpPr>
          <p:cNvPr id="552" name="Adam and Jesus!"/>
          <p:cNvSpPr/>
          <p:nvPr/>
        </p:nvSpPr>
        <p:spPr>
          <a:xfrm>
            <a:off x="17467117" y="11861895"/>
            <a:ext cx="4721646" cy="939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5400">
                <a:latin typeface="Zapfino"/>
                <a:ea typeface="Zapfino"/>
                <a:cs typeface="Zapfino"/>
                <a:sym typeface="Zapfino"/>
              </a:defRPr>
            </a:lvl1pPr>
          </a:lstStyle>
          <a:p>
            <a:r>
              <a:rPr lang="ru-RU" dirty="0" smtClean="0"/>
              <a:t>Адам и Иисус</a:t>
            </a:r>
            <a:r>
              <a:rPr dirty="0" smtClean="0"/>
              <a:t>!</a:t>
            </a:r>
            <a:endParaRPr dirty="0"/>
          </a:p>
        </p:txBody>
      </p:sp>
      <p:pic>
        <p:nvPicPr>
          <p:cNvPr id="553" name="TheFall.jpg" descr="TheFall.jpg"/>
          <p:cNvPicPr>
            <a:picLocks/>
          </p:cNvPicPr>
          <p:nvPr/>
        </p:nvPicPr>
        <p:blipFill>
          <a:blip r:embed="rId3"/>
          <a:stretch>
            <a:fillRect/>
          </a:stretch>
        </p:blipFill>
        <p:spPr>
          <a:xfrm>
            <a:off x="6904489" y="3147434"/>
            <a:ext cx="10064700" cy="7646950"/>
          </a:xfrm>
          <a:prstGeom prst="rect">
            <a:avLst/>
          </a:prstGeom>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56" name="Adam failed a test and brought spiritual death to our planet!…"/>
          <p:cNvSpPr/>
          <p:nvPr/>
        </p:nvSpPr>
        <p:spPr>
          <a:xfrm>
            <a:off x="6270674" y="2743393"/>
            <a:ext cx="11827373" cy="85105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p>
            <a:pPr defTabSz="821531">
              <a:lnSpc>
                <a:spcPct val="100000"/>
              </a:lnSpc>
              <a:defRPr sz="7800">
                <a:latin typeface="Cambria"/>
                <a:ea typeface="Cambria"/>
                <a:cs typeface="Cambria"/>
                <a:sym typeface="Cambria"/>
              </a:defRPr>
            </a:pPr>
            <a:r>
              <a:rPr lang="ru-RU" dirty="0" smtClean="0"/>
              <a:t>Адам не прошел испытание и принес на нашу планету духовную смерть! </a:t>
            </a:r>
            <a:r>
              <a:rPr dirty="0" smtClean="0"/>
              <a:t> </a:t>
            </a:r>
            <a:endParaRPr dirty="0"/>
          </a:p>
          <a:p>
            <a:pPr defTabSz="821531">
              <a:lnSpc>
                <a:spcPct val="100000"/>
              </a:lnSpc>
              <a:defRPr sz="7800">
                <a:latin typeface="Cambria"/>
                <a:ea typeface="Cambria"/>
                <a:cs typeface="Cambria"/>
                <a:sym typeface="Cambria"/>
              </a:defRPr>
            </a:pPr>
            <a:r>
              <a:rPr lang="ru-RU" b="1" dirty="0" smtClean="0"/>
              <a:t>Иисус</a:t>
            </a:r>
            <a:r>
              <a:rPr dirty="0" smtClean="0"/>
              <a:t> </a:t>
            </a:r>
            <a:r>
              <a:rPr lang="ru-RU" dirty="0" smtClean="0"/>
              <a:t>одержал победу над искушениями</a:t>
            </a:r>
            <a:r>
              <a:rPr dirty="0" smtClean="0"/>
              <a:t> </a:t>
            </a:r>
            <a:r>
              <a:rPr lang="ru-RU" dirty="0" smtClean="0"/>
              <a:t>и принес духовную жизнь</a:t>
            </a:r>
            <a:r>
              <a:rPr dirty="0" smtClean="0"/>
              <a:t>!</a:t>
            </a:r>
            <a:endParaRPr dirty="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59" name="Adam’s fall happened in a lush garden!…"/>
          <p:cNvSpPr/>
          <p:nvPr/>
        </p:nvSpPr>
        <p:spPr>
          <a:xfrm>
            <a:off x="4804369" y="4895685"/>
            <a:ext cx="15098100" cy="3924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p>
            <a:pPr defTabSz="821531">
              <a:lnSpc>
                <a:spcPct val="100000"/>
              </a:lnSpc>
              <a:defRPr sz="5200">
                <a:latin typeface="Cambria"/>
                <a:ea typeface="Cambria"/>
                <a:cs typeface="Cambria"/>
                <a:sym typeface="Cambria"/>
              </a:defRPr>
            </a:pPr>
            <a:r>
              <a:rPr lang="ru-RU" dirty="0" smtClean="0"/>
              <a:t>Падение Адама произошло в прекрасном саду!</a:t>
            </a:r>
            <a:r>
              <a:rPr dirty="0" smtClean="0"/>
              <a:t> </a:t>
            </a:r>
            <a:endParaRPr dirty="0"/>
          </a:p>
          <a:p>
            <a:pPr defTabSz="821531">
              <a:lnSpc>
                <a:spcPct val="100000"/>
              </a:lnSpc>
              <a:defRPr sz="9800">
                <a:latin typeface="Cambria"/>
                <a:ea typeface="Cambria"/>
                <a:cs typeface="Cambria"/>
                <a:sym typeface="Cambria"/>
              </a:defRPr>
            </a:pPr>
            <a:r>
              <a:rPr lang="ru-RU" dirty="0" smtClean="0"/>
              <a:t>Победа Иисуса</a:t>
            </a:r>
            <a:r>
              <a:rPr dirty="0" smtClean="0"/>
              <a:t> </a:t>
            </a:r>
            <a:r>
              <a:rPr lang="ru-RU" dirty="0" smtClean="0"/>
              <a:t>была одержана в пустыне!</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pic>
        <p:nvPicPr>
          <p:cNvPr id="239" name="IMG_4570 3.jpeg" descr="IMG_4570 3.jpeg"/>
          <p:cNvPicPr>
            <a:picLocks/>
          </p:cNvPicPr>
          <p:nvPr/>
        </p:nvPicPr>
        <p:blipFill>
          <a:blip r:embed="rId3"/>
          <a:stretch>
            <a:fillRect/>
          </a:stretch>
        </p:blipFill>
        <p:spPr>
          <a:xfrm>
            <a:off x="3236362" y="1266337"/>
            <a:ext cx="7811034" cy="10520544"/>
          </a:xfrm>
          <a:prstGeom prst="rect">
            <a:avLst/>
          </a:prstGeom>
        </p:spPr>
      </p:pic>
      <p:pic>
        <p:nvPicPr>
          <p:cNvPr id="240" name="IMG_4546.jpeg" descr="IMG_4546.jpeg"/>
          <p:cNvPicPr>
            <a:picLocks/>
          </p:cNvPicPr>
          <p:nvPr/>
        </p:nvPicPr>
        <p:blipFill>
          <a:blip r:embed="rId4"/>
          <a:stretch>
            <a:fillRect/>
          </a:stretch>
        </p:blipFill>
        <p:spPr>
          <a:xfrm>
            <a:off x="12767815" y="2301165"/>
            <a:ext cx="7856725" cy="10581467"/>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62" name="Both born in miraculous ways!…"/>
          <p:cNvSpPr/>
          <p:nvPr/>
        </p:nvSpPr>
        <p:spPr>
          <a:xfrm>
            <a:off x="5514684" y="3941578"/>
            <a:ext cx="13354633" cy="5832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p>
            <a:pPr defTabSz="821531">
              <a:lnSpc>
                <a:spcPct val="100000"/>
              </a:lnSpc>
              <a:defRPr sz="9000" b="1">
                <a:latin typeface="Cambria"/>
                <a:ea typeface="Cambria"/>
                <a:cs typeface="Cambria"/>
                <a:sym typeface="Cambria"/>
              </a:defRPr>
            </a:pPr>
            <a:r>
              <a:rPr lang="ru-RU" dirty="0" smtClean="0"/>
              <a:t>Оба появились на свет чудесным образом!</a:t>
            </a:r>
            <a:r>
              <a:rPr dirty="0" smtClean="0"/>
              <a:t> </a:t>
            </a:r>
            <a:endParaRPr dirty="0"/>
          </a:p>
          <a:p>
            <a:pPr defTabSz="821531">
              <a:lnSpc>
                <a:spcPct val="100000"/>
              </a:lnSpc>
              <a:defRPr sz="6400">
                <a:latin typeface="Cambria"/>
                <a:ea typeface="Cambria"/>
                <a:cs typeface="Cambria"/>
                <a:sym typeface="Cambria"/>
              </a:defRPr>
            </a:pPr>
            <a:r>
              <a:rPr lang="ru-RU" dirty="0" smtClean="0"/>
              <a:t>Адама сформировал Господь Своими руками!</a:t>
            </a:r>
            <a:r>
              <a:rPr dirty="0" smtClean="0"/>
              <a:t> </a:t>
            </a:r>
            <a:endParaRPr dirty="0"/>
          </a:p>
          <a:p>
            <a:pPr defTabSz="821531">
              <a:lnSpc>
                <a:spcPct val="100000"/>
              </a:lnSpc>
              <a:defRPr sz="6400">
                <a:latin typeface="Cambria"/>
                <a:ea typeface="Cambria"/>
                <a:cs typeface="Cambria"/>
                <a:sym typeface="Cambria"/>
              </a:defRPr>
            </a:pPr>
            <a:r>
              <a:rPr lang="ru-RU" b="1" dirty="0" smtClean="0"/>
              <a:t>Иисус –</a:t>
            </a:r>
            <a:r>
              <a:rPr dirty="0" smtClean="0"/>
              <a:t> </a:t>
            </a:r>
            <a:r>
              <a:rPr lang="ru-RU" dirty="0" smtClean="0"/>
              <a:t>Сын Божий</a:t>
            </a:r>
            <a:r>
              <a:rPr dirty="0" smtClean="0"/>
              <a:t>!</a:t>
            </a:r>
            <a:endParaRPr dirty="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65" name="Adam breathed his first on a Friday!…"/>
          <p:cNvSpPr/>
          <p:nvPr/>
        </p:nvSpPr>
        <p:spPr>
          <a:xfrm>
            <a:off x="6270674" y="3334716"/>
            <a:ext cx="11827373" cy="7033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p>
            <a:pPr defTabSz="821531">
              <a:lnSpc>
                <a:spcPct val="100000"/>
              </a:lnSpc>
              <a:defRPr sz="5200">
                <a:latin typeface="Cambria"/>
                <a:ea typeface="Cambria"/>
                <a:cs typeface="Cambria"/>
                <a:sym typeface="Cambria"/>
              </a:defRPr>
            </a:pPr>
            <a:r>
              <a:rPr lang="ru-RU" dirty="0" smtClean="0"/>
              <a:t>Адам сделал свой первый вздох в пятницу</a:t>
            </a:r>
            <a:r>
              <a:rPr dirty="0" smtClean="0"/>
              <a:t>!</a:t>
            </a:r>
            <a:endParaRPr dirty="0"/>
          </a:p>
          <a:p>
            <a:pPr defTabSz="821531">
              <a:lnSpc>
                <a:spcPct val="100000"/>
              </a:lnSpc>
              <a:defRPr sz="5200">
                <a:latin typeface="Cambria"/>
                <a:ea typeface="Cambria"/>
                <a:cs typeface="Cambria"/>
                <a:sym typeface="Cambria"/>
              </a:defRPr>
            </a:pPr>
            <a:endParaRPr dirty="0"/>
          </a:p>
          <a:p>
            <a:pPr defTabSz="821531">
              <a:lnSpc>
                <a:spcPct val="100000"/>
              </a:lnSpc>
              <a:defRPr sz="9800">
                <a:latin typeface="Cambria"/>
                <a:ea typeface="Cambria"/>
                <a:cs typeface="Cambria"/>
                <a:sym typeface="Cambria"/>
              </a:defRPr>
            </a:pPr>
            <a:r>
              <a:rPr lang="ru-RU" dirty="0" smtClean="0"/>
              <a:t>Иисус сделал Свой последний вздох в пятницу</a:t>
            </a:r>
            <a:r>
              <a:rPr dirty="0" smtClean="0"/>
              <a:t>!</a:t>
            </a:r>
            <a:endParaRPr dirty="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68" name="Adam went to sleep on Friday and out of his side came a wife!…"/>
          <p:cNvSpPr/>
          <p:nvPr/>
        </p:nvSpPr>
        <p:spPr>
          <a:xfrm>
            <a:off x="3159314" y="1902027"/>
            <a:ext cx="18388212" cy="9249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p>
            <a:pPr defTabSz="821531">
              <a:lnSpc>
                <a:spcPct val="100000"/>
              </a:lnSpc>
              <a:defRPr sz="5200">
                <a:latin typeface="Cambria"/>
                <a:ea typeface="Cambria"/>
                <a:cs typeface="Cambria"/>
                <a:sym typeface="Cambria"/>
              </a:defRPr>
            </a:pPr>
            <a:r>
              <a:rPr lang="ru-RU" dirty="0" smtClean="0"/>
              <a:t>Адам заснул в Пятницу и из его ребра появилась жена! </a:t>
            </a:r>
            <a:r>
              <a:rPr dirty="0" smtClean="0"/>
              <a:t> </a:t>
            </a:r>
            <a:endParaRPr dirty="0"/>
          </a:p>
          <a:p>
            <a:pPr defTabSz="821531">
              <a:lnSpc>
                <a:spcPct val="100000"/>
              </a:lnSpc>
              <a:defRPr sz="5200">
                <a:latin typeface="Cambria"/>
                <a:ea typeface="Cambria"/>
                <a:cs typeface="Cambria"/>
                <a:sym typeface="Cambria"/>
              </a:defRPr>
            </a:pPr>
            <a:endParaRPr dirty="0"/>
          </a:p>
          <a:p>
            <a:pPr defTabSz="821531">
              <a:lnSpc>
                <a:spcPct val="100000"/>
              </a:lnSpc>
              <a:defRPr sz="9800">
                <a:latin typeface="Cambria"/>
                <a:ea typeface="Cambria"/>
                <a:cs typeface="Cambria"/>
                <a:sym typeface="Cambria"/>
              </a:defRPr>
            </a:pPr>
            <a:r>
              <a:rPr lang="ru-RU" dirty="0" smtClean="0"/>
              <a:t>Иисус заснул в пятницу, Его бок был пронзен копьем, так что потекла</a:t>
            </a:r>
            <a:r>
              <a:rPr dirty="0" smtClean="0"/>
              <a:t> </a:t>
            </a:r>
            <a:r>
              <a:rPr lang="ru-RU" dirty="0" smtClean="0"/>
              <a:t>вода и кровь, а затем появилась на свет Его невеста – церковь! </a:t>
            </a:r>
            <a:endParaRPr dirty="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571" name="The Story of Joseph…"/>
          <p:cNvSpPr/>
          <p:nvPr/>
        </p:nvSpPr>
        <p:spPr>
          <a:xfrm>
            <a:off x="9266030" y="7781313"/>
            <a:ext cx="6265337" cy="2077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p>
            <a:pPr defTabSz="821531">
              <a:lnSpc>
                <a:spcPct val="100000"/>
              </a:lnSpc>
              <a:defRPr sz="6400">
                <a:latin typeface="Cambria"/>
                <a:ea typeface="Cambria"/>
                <a:cs typeface="Cambria"/>
                <a:sym typeface="Cambria"/>
              </a:defRPr>
            </a:pPr>
            <a:r>
              <a:rPr lang="ru-RU" dirty="0" smtClean="0"/>
              <a:t>История Иосифа</a:t>
            </a:r>
            <a:endParaRPr dirty="0"/>
          </a:p>
          <a:p>
            <a:pPr defTabSz="821531">
              <a:lnSpc>
                <a:spcPct val="100000"/>
              </a:lnSpc>
              <a:defRPr sz="6400">
                <a:latin typeface="Cambria"/>
                <a:ea typeface="Cambria"/>
                <a:cs typeface="Cambria"/>
                <a:sym typeface="Cambria"/>
              </a:defRPr>
            </a:pPr>
            <a:r>
              <a:rPr lang="ru-RU" dirty="0" smtClean="0"/>
              <a:t>Быт</a:t>
            </a:r>
            <a:r>
              <a:rPr dirty="0" smtClean="0"/>
              <a:t>. </a:t>
            </a:r>
            <a:r>
              <a:rPr dirty="0"/>
              <a:t>37-47</a:t>
            </a:r>
          </a:p>
        </p:txBody>
      </p:sp>
      <p:sp>
        <p:nvSpPr>
          <p:cNvPr id="572" name="Find Jesus!"/>
          <p:cNvSpPr/>
          <p:nvPr/>
        </p:nvSpPr>
        <p:spPr>
          <a:xfrm>
            <a:off x="5346452" y="6104704"/>
            <a:ext cx="13702608" cy="1493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100000"/>
              </a:lnSpc>
              <a:defRPr sz="9000">
                <a:latin typeface="Zapfino"/>
                <a:ea typeface="Zapfino"/>
                <a:cs typeface="Zapfino"/>
                <a:sym typeface="Zapfino"/>
              </a:defRPr>
            </a:lvl1pPr>
          </a:lstStyle>
          <a:p>
            <a:r>
              <a:rPr lang="ru-RU" dirty="0" smtClean="0"/>
              <a:t>Ищите Иисуса</a:t>
            </a:r>
            <a:r>
              <a:rPr dirty="0" smtClean="0"/>
              <a:t>!</a:t>
            </a:r>
            <a:endParaRPr dirty="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575" name="dc22395c5c62fd54221e5784071763be_picture-ephesians-6-10-20-clipart_515-739.jpg" descr="dc22395c5c62fd54221e5784071763be_picture-ephesians-6-10-20-clipart_515-739.jpg"/>
          <p:cNvPicPr>
            <a:picLocks noChangeAspect="1"/>
          </p:cNvPicPr>
          <p:nvPr/>
        </p:nvPicPr>
        <p:blipFill>
          <a:blip r:embed="rId3"/>
          <a:stretch>
            <a:fillRect/>
          </a:stretch>
        </p:blipFill>
        <p:spPr>
          <a:xfrm>
            <a:off x="8742908" y="2511474"/>
            <a:ext cx="6898185" cy="9898560"/>
          </a:xfrm>
          <a:prstGeom prst="rect">
            <a:avLst/>
          </a:prstGeom>
          <a:ln w="12700">
            <a:miter lim="400000"/>
          </a:ln>
        </p:spPr>
      </p:pic>
      <p:sp>
        <p:nvSpPr>
          <p:cNvPr id="576" name="Rectangle"/>
          <p:cNvSpPr/>
          <p:nvPr/>
        </p:nvSpPr>
        <p:spPr>
          <a:xfrm>
            <a:off x="7406954" y="6947650"/>
            <a:ext cx="2782564" cy="1553767"/>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77" name="Rectangle"/>
          <p:cNvSpPr/>
          <p:nvPr/>
        </p:nvSpPr>
        <p:spPr>
          <a:xfrm>
            <a:off x="7942698" y="4170163"/>
            <a:ext cx="2940272" cy="1553767"/>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78" name="Rectangle"/>
          <p:cNvSpPr/>
          <p:nvPr/>
        </p:nvSpPr>
        <p:spPr>
          <a:xfrm>
            <a:off x="9111257" y="2305781"/>
            <a:ext cx="2370833" cy="1553767"/>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79" name="Rectangle"/>
          <p:cNvSpPr/>
          <p:nvPr/>
        </p:nvSpPr>
        <p:spPr>
          <a:xfrm>
            <a:off x="13463145" y="7340203"/>
            <a:ext cx="2370833" cy="1553766"/>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80" name="Rectangle"/>
          <p:cNvSpPr/>
          <p:nvPr/>
        </p:nvSpPr>
        <p:spPr>
          <a:xfrm>
            <a:off x="13297619" y="9679964"/>
            <a:ext cx="3800548" cy="1553766"/>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81" name="Ephesians 6:10-18"/>
          <p:cNvSpPr/>
          <p:nvPr/>
        </p:nvSpPr>
        <p:spPr>
          <a:xfrm>
            <a:off x="13517128" y="11654202"/>
            <a:ext cx="12519514" cy="969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100000"/>
              </a:lnSpc>
              <a:defRPr sz="5600" b="1">
                <a:latin typeface="Cambria"/>
                <a:ea typeface="Cambria"/>
                <a:cs typeface="Cambria"/>
                <a:sym typeface="Cambria"/>
              </a:defRPr>
            </a:lvl1pPr>
          </a:lstStyle>
          <a:p>
            <a:r>
              <a:rPr lang="ru-RU" dirty="0" err="1" smtClean="0"/>
              <a:t>Ефес</a:t>
            </a:r>
            <a:r>
              <a:rPr lang="ru-RU" dirty="0" smtClean="0"/>
              <a:t>.</a:t>
            </a:r>
            <a:r>
              <a:rPr dirty="0" smtClean="0"/>
              <a:t> </a:t>
            </a:r>
            <a:r>
              <a:rPr dirty="0"/>
              <a:t>6:10-18</a:t>
            </a:r>
          </a:p>
        </p:txBody>
      </p:sp>
      <p:sp>
        <p:nvSpPr>
          <p:cNvPr id="582" name="Rectangle"/>
          <p:cNvSpPr/>
          <p:nvPr/>
        </p:nvSpPr>
        <p:spPr>
          <a:xfrm>
            <a:off x="8460995" y="10192880"/>
            <a:ext cx="2782564" cy="1553767"/>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83" name="Find Jesus!"/>
          <p:cNvSpPr/>
          <p:nvPr/>
        </p:nvSpPr>
        <p:spPr>
          <a:xfrm>
            <a:off x="-2182249" y="2049359"/>
            <a:ext cx="13702608" cy="1493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100000"/>
              </a:lnSpc>
              <a:defRPr sz="9000">
                <a:latin typeface="Zapfino"/>
                <a:ea typeface="Zapfino"/>
                <a:cs typeface="Zapfino"/>
                <a:sym typeface="Zapfino"/>
              </a:defRPr>
            </a:lvl1pPr>
          </a:lstStyle>
          <a:p>
            <a:r>
              <a:rPr lang="ru-RU" dirty="0" smtClean="0"/>
              <a:t>Ищите Иисуса</a:t>
            </a:r>
            <a:r>
              <a:rPr dirty="0" smtClean="0"/>
              <a:t>!</a:t>
            </a:r>
            <a:endParaRPr dirty="0"/>
          </a:p>
        </p:txBody>
      </p:sp>
      <p:sp>
        <p:nvSpPr>
          <p:cNvPr id="2" name="TextBox 1"/>
          <p:cNvSpPr txBox="1"/>
          <p:nvPr/>
        </p:nvSpPr>
        <p:spPr>
          <a:xfrm>
            <a:off x="13297619" y="2870559"/>
            <a:ext cx="2978159" cy="988989"/>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ru-RU" sz="3200" b="0" i="0" u="none" strike="noStrike" cap="none" spc="0" normalizeH="0" baseline="0" dirty="0" smtClean="0">
                <a:ln>
                  <a:noFill/>
                </a:ln>
                <a:solidFill>
                  <a:srgbClr val="000000"/>
                </a:solidFill>
                <a:effectLst/>
                <a:uFillTx/>
                <a:latin typeface="Canela Text Regular"/>
                <a:ea typeface="Canela Text Regular"/>
                <a:cs typeface="Canela Text Regular"/>
                <a:sym typeface="Canela Text Regular"/>
              </a:rPr>
              <a:t>Непрестанно молитесь</a:t>
            </a:r>
            <a:endParaRPr kumimoji="0" lang="ru-RU" sz="32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586" name="dc22395c5c62fd54221e5784071763be_picture-ephesians-6-10-20-clipart_515-739.jpg" descr="dc22395c5c62fd54221e5784071763be_picture-ephesians-6-10-20-clipart_515-739.jpg"/>
          <p:cNvPicPr>
            <a:picLocks noChangeAspect="1"/>
          </p:cNvPicPr>
          <p:nvPr/>
        </p:nvPicPr>
        <p:blipFill>
          <a:blip r:embed="rId3"/>
          <a:stretch>
            <a:fillRect/>
          </a:stretch>
        </p:blipFill>
        <p:spPr>
          <a:xfrm>
            <a:off x="8742908" y="2511474"/>
            <a:ext cx="6898185" cy="9898560"/>
          </a:xfrm>
          <a:prstGeom prst="rect">
            <a:avLst/>
          </a:prstGeom>
          <a:ln w="12700">
            <a:miter lim="400000"/>
          </a:ln>
        </p:spPr>
      </p:pic>
      <p:sp>
        <p:nvSpPr>
          <p:cNvPr id="587" name="Sword of the Spirit"/>
          <p:cNvSpPr/>
          <p:nvPr/>
        </p:nvSpPr>
        <p:spPr>
          <a:xfrm>
            <a:off x="8948029" y="9885870"/>
            <a:ext cx="2370833" cy="1553766"/>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defTabSz="821531">
              <a:lnSpc>
                <a:spcPct val="100000"/>
              </a:lnSpc>
              <a:defRPr sz="3000" b="1">
                <a:latin typeface="Cambria"/>
                <a:ea typeface="Cambria"/>
                <a:cs typeface="Cambria"/>
                <a:sym typeface="Cambria"/>
              </a:defRPr>
            </a:lvl1pPr>
          </a:lstStyle>
          <a:p>
            <a:r>
              <a:rPr lang="ru-RU" dirty="0" smtClean="0"/>
              <a:t>Меч духовный</a:t>
            </a:r>
            <a:endParaRPr dirty="0"/>
          </a:p>
        </p:txBody>
      </p:sp>
      <p:sp>
        <p:nvSpPr>
          <p:cNvPr id="588" name="Rectangle"/>
          <p:cNvSpPr/>
          <p:nvPr/>
        </p:nvSpPr>
        <p:spPr>
          <a:xfrm>
            <a:off x="7406954" y="6947650"/>
            <a:ext cx="2782564" cy="1553767"/>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89" name="Rectangle"/>
          <p:cNvSpPr/>
          <p:nvPr/>
        </p:nvSpPr>
        <p:spPr>
          <a:xfrm>
            <a:off x="7942698" y="4170163"/>
            <a:ext cx="2940272" cy="1553767"/>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90" name="Rectangle"/>
          <p:cNvSpPr/>
          <p:nvPr/>
        </p:nvSpPr>
        <p:spPr>
          <a:xfrm>
            <a:off x="9111257" y="2305781"/>
            <a:ext cx="2370833" cy="1553767"/>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91" name="Rectangle"/>
          <p:cNvSpPr/>
          <p:nvPr/>
        </p:nvSpPr>
        <p:spPr>
          <a:xfrm>
            <a:off x="13463145" y="7340203"/>
            <a:ext cx="2370833" cy="1553766"/>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92" name="Rectangle"/>
          <p:cNvSpPr/>
          <p:nvPr/>
        </p:nvSpPr>
        <p:spPr>
          <a:xfrm>
            <a:off x="13297619" y="9679964"/>
            <a:ext cx="3800548" cy="1553766"/>
          </a:xfrm>
          <a:prstGeom prst="rect">
            <a:avLst/>
          </a:prstGeom>
          <a:blipFill>
            <a:blip r:embed="rId4"/>
          </a:blipFill>
          <a:ln w="12700">
            <a:miter lim="400000"/>
          </a:ln>
        </p:spPr>
        <p:txBody>
          <a:bodyPr lIns="53578" tIns="53578" rIns="53578" bIns="53578" anchor="ctr"/>
          <a:lstStyle/>
          <a:p>
            <a:pPr defTabSz="821531">
              <a:lnSpc>
                <a:spcPct val="100000"/>
              </a:lnSpc>
              <a:defRPr sz="4600">
                <a:solidFill>
                  <a:srgbClr val="FFFFFF"/>
                </a:solidFill>
                <a:latin typeface="Hoefler Text"/>
                <a:ea typeface="Hoefler Text"/>
                <a:cs typeface="Hoefler Text"/>
                <a:sym typeface="Hoefler Text"/>
              </a:defRPr>
            </a:pPr>
            <a:endParaRPr/>
          </a:p>
        </p:txBody>
      </p:sp>
      <p:sp>
        <p:nvSpPr>
          <p:cNvPr id="593" name="Belt of Truth"/>
          <p:cNvSpPr/>
          <p:nvPr/>
        </p:nvSpPr>
        <p:spPr>
          <a:xfrm>
            <a:off x="7548298" y="7439600"/>
            <a:ext cx="2499883" cy="569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3000" b="1">
                <a:latin typeface="Cambria"/>
                <a:ea typeface="Cambria"/>
                <a:cs typeface="Cambria"/>
                <a:sym typeface="Cambria"/>
              </a:defRPr>
            </a:lvl1pPr>
          </a:lstStyle>
          <a:p>
            <a:r>
              <a:rPr lang="ru-RU" dirty="0" smtClean="0"/>
              <a:t>Пояс истины</a:t>
            </a:r>
            <a:endParaRPr dirty="0"/>
          </a:p>
        </p:txBody>
      </p:sp>
      <p:sp>
        <p:nvSpPr>
          <p:cNvPr id="594" name="Breastplate…"/>
          <p:cNvSpPr/>
          <p:nvPr/>
        </p:nvSpPr>
        <p:spPr>
          <a:xfrm>
            <a:off x="8182338" y="4550403"/>
            <a:ext cx="2410511" cy="84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p>
            <a:pPr defTabSz="821531">
              <a:lnSpc>
                <a:spcPct val="100000"/>
              </a:lnSpc>
              <a:defRPr b="1">
                <a:latin typeface="Cambria"/>
                <a:ea typeface="Cambria"/>
                <a:cs typeface="Cambria"/>
                <a:sym typeface="Cambria"/>
              </a:defRPr>
            </a:pPr>
            <a:r>
              <a:rPr lang="ru-RU" dirty="0" smtClean="0"/>
              <a:t>Броня </a:t>
            </a:r>
          </a:p>
          <a:p>
            <a:pPr defTabSz="821531">
              <a:lnSpc>
                <a:spcPct val="100000"/>
              </a:lnSpc>
              <a:defRPr b="1">
                <a:latin typeface="Cambria"/>
                <a:ea typeface="Cambria"/>
                <a:cs typeface="Cambria"/>
                <a:sym typeface="Cambria"/>
              </a:defRPr>
            </a:pPr>
            <a:r>
              <a:rPr lang="ru-RU" dirty="0" smtClean="0"/>
              <a:t>праведности</a:t>
            </a:r>
            <a:endParaRPr dirty="0"/>
          </a:p>
        </p:txBody>
      </p:sp>
      <p:sp>
        <p:nvSpPr>
          <p:cNvPr id="595" name="Helmet of…"/>
          <p:cNvSpPr/>
          <p:nvPr/>
        </p:nvSpPr>
        <p:spPr>
          <a:xfrm>
            <a:off x="8799071" y="2720829"/>
            <a:ext cx="3041474" cy="1031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8" tIns="53578" rIns="53578" bIns="53578" anchor="ctr">
            <a:spAutoFit/>
          </a:bodyPr>
          <a:lstStyle/>
          <a:p>
            <a:pPr defTabSz="821531">
              <a:lnSpc>
                <a:spcPct val="100000"/>
              </a:lnSpc>
              <a:defRPr sz="3000" b="1">
                <a:latin typeface="Cambria"/>
                <a:ea typeface="Cambria"/>
                <a:cs typeface="Cambria"/>
                <a:sym typeface="Cambria"/>
              </a:defRPr>
            </a:pPr>
            <a:r>
              <a:rPr lang="ru-RU" dirty="0" smtClean="0"/>
              <a:t>Шлем </a:t>
            </a:r>
          </a:p>
          <a:p>
            <a:pPr defTabSz="821531">
              <a:lnSpc>
                <a:spcPct val="100000"/>
              </a:lnSpc>
              <a:defRPr sz="3000" b="1">
                <a:latin typeface="Cambria"/>
                <a:ea typeface="Cambria"/>
                <a:cs typeface="Cambria"/>
                <a:sym typeface="Cambria"/>
              </a:defRPr>
            </a:pPr>
            <a:r>
              <a:rPr lang="ru-RU" dirty="0" smtClean="0"/>
              <a:t>спасения</a:t>
            </a:r>
            <a:endParaRPr dirty="0"/>
          </a:p>
        </p:txBody>
      </p:sp>
      <p:sp>
        <p:nvSpPr>
          <p:cNvPr id="596" name="Shield of…"/>
          <p:cNvSpPr/>
          <p:nvPr/>
        </p:nvSpPr>
        <p:spPr>
          <a:xfrm>
            <a:off x="13654301" y="7832152"/>
            <a:ext cx="1988525" cy="569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p>
            <a:pPr defTabSz="821531">
              <a:lnSpc>
                <a:spcPct val="100000"/>
              </a:lnSpc>
              <a:defRPr sz="3000" b="1">
                <a:latin typeface="Cambria"/>
                <a:ea typeface="Cambria"/>
                <a:cs typeface="Cambria"/>
                <a:sym typeface="Cambria"/>
              </a:defRPr>
            </a:pPr>
            <a:r>
              <a:rPr lang="ru-RU" dirty="0" smtClean="0"/>
              <a:t>Щит веры</a:t>
            </a:r>
            <a:endParaRPr dirty="0"/>
          </a:p>
        </p:txBody>
      </p:sp>
      <p:sp>
        <p:nvSpPr>
          <p:cNvPr id="597" name="Feet shod with…"/>
          <p:cNvSpPr/>
          <p:nvPr/>
        </p:nvSpPr>
        <p:spPr>
          <a:xfrm>
            <a:off x="13237029" y="10033413"/>
            <a:ext cx="3921747" cy="84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p>
            <a:pPr defTabSz="821531">
              <a:lnSpc>
                <a:spcPct val="100000"/>
              </a:lnSpc>
              <a:defRPr b="1">
                <a:latin typeface="Cambria"/>
                <a:ea typeface="Cambria"/>
                <a:cs typeface="Cambria"/>
                <a:sym typeface="Cambria"/>
              </a:defRPr>
            </a:pPr>
            <a:r>
              <a:rPr lang="ru-RU" dirty="0" smtClean="0"/>
              <a:t>Обуйте ноги в готовность</a:t>
            </a:r>
          </a:p>
          <a:p>
            <a:pPr defTabSz="821531">
              <a:lnSpc>
                <a:spcPct val="100000"/>
              </a:lnSpc>
              <a:defRPr b="1">
                <a:latin typeface="Cambria"/>
                <a:ea typeface="Cambria"/>
                <a:cs typeface="Cambria"/>
                <a:sym typeface="Cambria"/>
              </a:defRPr>
            </a:pPr>
            <a:r>
              <a:rPr lang="ru-RU" dirty="0" smtClean="0"/>
              <a:t> благовествовать мир</a:t>
            </a:r>
            <a:endParaRPr dirty="0"/>
          </a:p>
        </p:txBody>
      </p:sp>
      <p:sp>
        <p:nvSpPr>
          <p:cNvPr id="598" name="Put your armor on!"/>
          <p:cNvSpPr/>
          <p:nvPr/>
        </p:nvSpPr>
        <p:spPr>
          <a:xfrm>
            <a:off x="5932242" y="403184"/>
            <a:ext cx="12519515" cy="1616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100000"/>
              </a:lnSpc>
              <a:defRPr sz="9800" b="1">
                <a:latin typeface="Cambria"/>
                <a:ea typeface="Cambria"/>
                <a:cs typeface="Cambria"/>
                <a:sym typeface="Cambria"/>
              </a:defRPr>
            </a:lvl1pPr>
          </a:lstStyle>
          <a:p>
            <a:r>
              <a:rPr lang="ru-RU" dirty="0" smtClean="0"/>
              <a:t>Наденьте доспехи</a:t>
            </a:r>
            <a:r>
              <a:rPr dirty="0" smtClean="0"/>
              <a:t>!</a:t>
            </a:r>
            <a:endParaRPr dirty="0"/>
          </a:p>
        </p:txBody>
      </p:sp>
      <p:sp>
        <p:nvSpPr>
          <p:cNvPr id="16" name="TextBox 15"/>
          <p:cNvSpPr txBox="1"/>
          <p:nvPr/>
        </p:nvSpPr>
        <p:spPr>
          <a:xfrm>
            <a:off x="13297619" y="2870559"/>
            <a:ext cx="2978159" cy="988989"/>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ru-RU" sz="3200" b="0" i="0" u="none" strike="noStrike" cap="none" spc="0" normalizeH="0" baseline="0" dirty="0" smtClean="0">
                <a:ln>
                  <a:noFill/>
                </a:ln>
                <a:solidFill>
                  <a:srgbClr val="000000"/>
                </a:solidFill>
                <a:effectLst/>
                <a:uFillTx/>
                <a:latin typeface="Canela Text Regular"/>
                <a:ea typeface="Canela Text Regular"/>
                <a:cs typeface="Canela Text Regular"/>
                <a:sym typeface="Canela Text Regular"/>
              </a:rPr>
              <a:t>Непрестанно молитесь</a:t>
            </a:r>
            <a:endParaRPr kumimoji="0" lang="ru-RU" sz="32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601" name="Crucifixion.jpg" descr="Crucifixion.jpg"/>
          <p:cNvPicPr>
            <a:picLocks/>
          </p:cNvPicPr>
          <p:nvPr/>
        </p:nvPicPr>
        <p:blipFill>
          <a:blip r:embed="rId3"/>
          <a:stretch>
            <a:fillRect/>
          </a:stretch>
        </p:blipFill>
        <p:spPr>
          <a:xfrm>
            <a:off x="3930029" y="718273"/>
            <a:ext cx="16516005" cy="12485431"/>
          </a:xfrm>
          <a:prstGeom prst="rect">
            <a:avLst/>
          </a:prstGeom>
        </p:spPr>
      </p:pic>
      <p:sp>
        <p:nvSpPr>
          <p:cNvPr id="602" name="Nail in…"/>
          <p:cNvSpPr/>
          <p:nvPr/>
        </p:nvSpPr>
        <p:spPr>
          <a:xfrm>
            <a:off x="16425720" y="3442773"/>
            <a:ext cx="3291766" cy="1523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p>
            <a: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pPr>
            <a:r>
              <a:rPr lang="ru-RU" dirty="0" smtClean="0"/>
              <a:t>Гвоздь в </a:t>
            </a:r>
          </a:p>
          <a:p>
            <a: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pPr>
            <a:r>
              <a:rPr lang="ru-RU" dirty="0" smtClean="0"/>
              <a:t>левой руке</a:t>
            </a:r>
            <a:r>
              <a:rPr dirty="0" smtClean="0"/>
              <a:t>!</a:t>
            </a:r>
            <a:endParaRPr dirty="0"/>
          </a:p>
        </p:txBody>
      </p:sp>
      <p:sp>
        <p:nvSpPr>
          <p:cNvPr id="603" name="Nail in…"/>
          <p:cNvSpPr/>
          <p:nvPr/>
        </p:nvSpPr>
        <p:spPr>
          <a:xfrm>
            <a:off x="4357063" y="6096012"/>
            <a:ext cx="3594734" cy="1523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p>
            <a: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pPr>
            <a:r>
              <a:rPr lang="ru-RU" dirty="0" smtClean="0"/>
              <a:t>Гвоздь в </a:t>
            </a:r>
          </a:p>
          <a:p>
            <a: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pPr>
            <a:r>
              <a:rPr lang="ru-RU" dirty="0" smtClean="0"/>
              <a:t>правой руке</a:t>
            </a:r>
            <a:r>
              <a:rPr dirty="0" smtClean="0"/>
              <a:t>!</a:t>
            </a:r>
            <a:endParaRPr dirty="0"/>
          </a:p>
        </p:txBody>
      </p:sp>
      <p:sp>
        <p:nvSpPr>
          <p:cNvPr id="604" name="Nails in feet!"/>
          <p:cNvSpPr/>
          <p:nvPr/>
        </p:nvSpPr>
        <p:spPr>
          <a:xfrm>
            <a:off x="4313811" y="11834382"/>
            <a:ext cx="4312880" cy="816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lvl1pPr>
          </a:lstStyle>
          <a:p>
            <a:r>
              <a:rPr lang="ru-RU" dirty="0" smtClean="0"/>
              <a:t>Гвозди в ногах</a:t>
            </a:r>
            <a:r>
              <a:rPr dirty="0" smtClean="0"/>
              <a:t>!</a:t>
            </a:r>
            <a:endParaRPr dirty="0"/>
          </a:p>
        </p:txBody>
      </p:sp>
      <p:sp>
        <p:nvSpPr>
          <p:cNvPr id="605" name="Pierced Side…"/>
          <p:cNvSpPr/>
          <p:nvPr/>
        </p:nvSpPr>
        <p:spPr>
          <a:xfrm>
            <a:off x="13153734" y="6500127"/>
            <a:ext cx="4609436" cy="1523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p>
            <a: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pPr>
            <a:r>
              <a:rPr lang="ru-RU" dirty="0" smtClean="0"/>
              <a:t>Пронзенный бок</a:t>
            </a:r>
            <a:endParaRPr dirty="0"/>
          </a:p>
          <a:p>
            <a: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pPr>
            <a:r>
              <a:rPr lang="ru-RU" dirty="0" smtClean="0"/>
              <a:t>Был наг</a:t>
            </a:r>
            <a:endParaRPr dirty="0"/>
          </a:p>
        </p:txBody>
      </p:sp>
      <p:sp>
        <p:nvSpPr>
          <p:cNvPr id="606" name="Died of…"/>
          <p:cNvSpPr/>
          <p:nvPr/>
        </p:nvSpPr>
        <p:spPr>
          <a:xfrm>
            <a:off x="4313811" y="3442773"/>
            <a:ext cx="4723247" cy="1523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p>
            <a: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pPr>
            <a:r>
              <a:rPr lang="ru-RU" dirty="0" smtClean="0"/>
              <a:t>Умер от </a:t>
            </a:r>
          </a:p>
          <a:p>
            <a: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pPr>
            <a:r>
              <a:rPr lang="ru-RU" dirty="0" smtClean="0"/>
              <a:t>разрыва сердца</a:t>
            </a:r>
            <a:r>
              <a:rPr dirty="0" smtClean="0"/>
              <a:t>!</a:t>
            </a:r>
            <a:endParaRPr dirty="0"/>
          </a:p>
        </p:txBody>
      </p:sp>
      <p:sp>
        <p:nvSpPr>
          <p:cNvPr id="607" name="Arrow"/>
          <p:cNvSpPr/>
          <p:nvPr/>
        </p:nvSpPr>
        <p:spPr>
          <a:xfrm rot="1262408">
            <a:off x="8211335" y="5200159"/>
            <a:ext cx="1781943" cy="602755"/>
          </a:xfrm>
          <a:prstGeom prst="rightArrow">
            <a:avLst>
              <a:gd name="adj1" fmla="val 32000"/>
              <a:gd name="adj2" fmla="val 97778"/>
            </a:avLst>
          </a:prstGeom>
          <a:solidFill>
            <a:srgbClr val="FFFFFF"/>
          </a:solidFill>
          <a:ln w="12700">
            <a:miter lim="400000"/>
          </a:ln>
        </p:spPr>
        <p:txBody>
          <a:bodyPr lIns="53578" tIns="53578" rIns="53578" bIns="53578" anchor="ctr"/>
          <a:lstStyle/>
          <a:p>
            <a:pPr defTabSz="821531">
              <a:lnSpc>
                <a:spcPct val="100000"/>
              </a:lnSpc>
              <a:defRPr sz="4200">
                <a:solidFill>
                  <a:srgbClr val="1A0A53"/>
                </a:solidFill>
                <a:latin typeface="Hoefler Text"/>
                <a:ea typeface="Hoefler Text"/>
                <a:cs typeface="Hoefler Text"/>
                <a:sym typeface="Hoefler Text"/>
              </a:defRPr>
            </a:pPr>
            <a:endParaRPr/>
          </a:p>
        </p:txBody>
      </p:sp>
      <p:sp>
        <p:nvSpPr>
          <p:cNvPr id="608" name="Crown of thorns upon His head!"/>
          <p:cNvSpPr/>
          <p:nvPr/>
        </p:nvSpPr>
        <p:spPr>
          <a:xfrm>
            <a:off x="5339478" y="1241703"/>
            <a:ext cx="7651934" cy="816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4600">
                <a:solidFill>
                  <a:srgbClr val="FFFFFF"/>
                </a:solidFill>
                <a:latin typeface="Abadi MT Condensed Extra Bold"/>
                <a:ea typeface="Abadi MT Condensed Extra Bold"/>
                <a:cs typeface="Abadi MT Condensed Extra Bold"/>
                <a:sym typeface="Abadi MT Condensed Extra Bold"/>
              </a:defRPr>
            </a:lvl1pPr>
          </a:lstStyle>
          <a:p>
            <a:r>
              <a:rPr lang="ru-RU" dirty="0" smtClean="0"/>
              <a:t>Терновый венец на голове</a:t>
            </a:r>
            <a:r>
              <a:rPr dirty="0" smtClean="0"/>
              <a:t>!</a:t>
            </a:r>
            <a:endParaRPr dirty="0"/>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611" name="Find Jesus!"/>
          <p:cNvSpPr/>
          <p:nvPr/>
        </p:nvSpPr>
        <p:spPr>
          <a:xfrm>
            <a:off x="5346452" y="6104704"/>
            <a:ext cx="13702608" cy="1493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100000"/>
              </a:lnSpc>
              <a:defRPr sz="9000">
                <a:latin typeface="Zapfino"/>
                <a:ea typeface="Zapfino"/>
                <a:cs typeface="Zapfino"/>
                <a:sym typeface="Zapfino"/>
              </a:defRPr>
            </a:lvl1pPr>
          </a:lstStyle>
          <a:p>
            <a:r>
              <a:rPr lang="ru-RU" dirty="0" smtClean="0"/>
              <a:t>Ищите Иисуса</a:t>
            </a:r>
            <a:r>
              <a:rPr dirty="0" smtClean="0"/>
              <a:t>!</a:t>
            </a:r>
            <a:endParaRPr dirty="0"/>
          </a:p>
        </p:txBody>
      </p:sp>
      <p:sp>
        <p:nvSpPr>
          <p:cNvPr id="612" name="Proverbs 15:1-15"/>
          <p:cNvSpPr/>
          <p:nvPr/>
        </p:nvSpPr>
        <p:spPr>
          <a:xfrm>
            <a:off x="9830287" y="8273755"/>
            <a:ext cx="5136823" cy="1093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nchor="ctr">
            <a:spAutoFit/>
          </a:bodyPr>
          <a:lstStyle>
            <a:lvl1pPr defTabSz="821531">
              <a:lnSpc>
                <a:spcPct val="100000"/>
              </a:lnSpc>
              <a:defRPr sz="6400">
                <a:latin typeface="Cambria"/>
                <a:ea typeface="Cambria"/>
                <a:cs typeface="Cambria"/>
                <a:sym typeface="Cambria"/>
              </a:defRPr>
            </a:lvl1pPr>
          </a:lstStyle>
          <a:p>
            <a:r>
              <a:rPr lang="ru-RU" dirty="0" err="1" smtClean="0"/>
              <a:t>Прит</a:t>
            </a:r>
            <a:r>
              <a:rPr lang="ru-RU" dirty="0" smtClean="0"/>
              <a:t>.</a:t>
            </a:r>
            <a:r>
              <a:rPr dirty="0" smtClean="0"/>
              <a:t> </a:t>
            </a:r>
            <a:r>
              <a:rPr dirty="0"/>
              <a:t>15:1-15</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615" name="IMG_1507.jpg" descr="IMG_1507.jpg"/>
          <p:cNvPicPr>
            <a:picLocks/>
          </p:cNvPicPr>
          <p:nvPr/>
        </p:nvPicPr>
        <p:blipFill>
          <a:blip r:embed="rId3"/>
          <a:stretch>
            <a:fillRect/>
          </a:stretch>
        </p:blipFill>
        <p:spPr>
          <a:xfrm>
            <a:off x="4683155" y="747266"/>
            <a:ext cx="15340529" cy="20530241"/>
          </a:xfrm>
          <a:prstGeom prst="rect">
            <a:avLst/>
          </a:prstGeom>
        </p:spPr>
      </p:pic>
      <p:grpSp>
        <p:nvGrpSpPr>
          <p:cNvPr id="618" name="Rectangle"/>
          <p:cNvGrpSpPr/>
          <p:nvPr/>
        </p:nvGrpSpPr>
        <p:grpSpPr>
          <a:xfrm>
            <a:off x="904743" y="710503"/>
            <a:ext cx="10532648" cy="2766584"/>
            <a:chOff x="0" y="0"/>
            <a:chExt cx="10532647" cy="2766583"/>
          </a:xfrm>
        </p:grpSpPr>
        <p:sp>
          <p:nvSpPr>
            <p:cNvPr id="617" name="Rectangle"/>
            <p:cNvSpPr/>
            <p:nvPr/>
          </p:nvSpPr>
          <p:spPr>
            <a:xfrm>
              <a:off x="50800" y="50800"/>
              <a:ext cx="10431048" cy="2664984"/>
            </a:xfrm>
            <a:prstGeom prst="rect">
              <a:avLst/>
            </a:prstGeom>
            <a:solidFill>
              <a:schemeClr val="accent2">
                <a:hueOff val="240640"/>
                <a:satOff val="2542"/>
                <a:lumOff val="-13198"/>
              </a:schemeClr>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616" name="Rectangle Rectangle" descr="Rectangle Rectangle"/>
            <p:cNvPicPr>
              <a:picLocks/>
            </p:cNvPicPr>
            <p:nvPr/>
          </p:nvPicPr>
          <p:blipFill>
            <a:blip r:embed="rId4"/>
            <a:stretch>
              <a:fillRect/>
            </a:stretch>
          </p:blipFill>
          <p:spPr>
            <a:xfrm>
              <a:off x="0" y="0"/>
              <a:ext cx="10532648" cy="2766584"/>
            </a:xfrm>
            <a:prstGeom prst="rect">
              <a:avLst/>
            </a:prstGeom>
            <a:effectLst/>
          </p:spPr>
        </p:pic>
      </p:grpSp>
      <p:sp>
        <p:nvSpPr>
          <p:cNvPr id="619" name="Make your Bible Study Personal!"/>
          <p:cNvSpPr txBox="1"/>
          <p:nvPr/>
        </p:nvSpPr>
        <p:spPr>
          <a:xfrm>
            <a:off x="955543" y="1273051"/>
            <a:ext cx="10481849" cy="1321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200">
                <a:latin typeface="Zapfino"/>
                <a:ea typeface="Zapfino"/>
                <a:cs typeface="Zapfino"/>
                <a:sym typeface="Zapfino"/>
              </a:defRPr>
            </a:lvl1pPr>
          </a:lstStyle>
          <a:p>
            <a:r>
              <a:rPr lang="ru-RU" sz="4400" b="1" dirty="0" smtClean="0"/>
              <a:t>При изучении Библии ищите, что каждое слово значит лично для вас</a:t>
            </a:r>
            <a:endParaRPr sz="4400" b="1" dirty="0"/>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622" name="IMG_1507.jpg" descr="IMG_1507.jpg"/>
          <p:cNvPicPr>
            <a:picLocks/>
          </p:cNvPicPr>
          <p:nvPr/>
        </p:nvPicPr>
        <p:blipFill>
          <a:blip r:embed="rId3"/>
          <a:stretch>
            <a:fillRect/>
          </a:stretch>
        </p:blipFill>
        <p:spPr>
          <a:xfrm>
            <a:off x="3203970" y="-15947553"/>
            <a:ext cx="19051026" cy="25477567"/>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pic>
        <p:nvPicPr>
          <p:cNvPr id="243" name="IMG_4160 3.jpeg" descr="IMG_4160 3.jpeg"/>
          <p:cNvPicPr>
            <a:picLocks/>
          </p:cNvPicPr>
          <p:nvPr/>
        </p:nvPicPr>
        <p:blipFill>
          <a:blip r:embed="rId3"/>
          <a:stretch>
            <a:fillRect/>
          </a:stretch>
        </p:blipFill>
        <p:spPr>
          <a:xfrm>
            <a:off x="4024248" y="948421"/>
            <a:ext cx="15568376" cy="11819158"/>
          </a:xfrm>
          <a:prstGeom prst="rect">
            <a:avLst/>
          </a:prstGeom>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625" name="IMG_1508.jpg" descr="IMG_1508.jpg"/>
          <p:cNvPicPr>
            <a:picLocks/>
          </p:cNvPicPr>
          <p:nvPr/>
        </p:nvPicPr>
        <p:blipFill>
          <a:blip r:embed="rId3"/>
          <a:stretch>
            <a:fillRect/>
          </a:stretch>
        </p:blipFill>
        <p:spPr>
          <a:xfrm>
            <a:off x="2338113" y="-762250"/>
            <a:ext cx="20030614" cy="26783687"/>
          </a:xfrm>
          <a:prstGeom prst="rect">
            <a:avLst/>
          </a:prstGeom>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628" name="IMG_1508.jpg" descr="IMG_1508.jpg"/>
          <p:cNvPicPr>
            <a:picLocks/>
          </p:cNvPicPr>
          <p:nvPr/>
        </p:nvPicPr>
        <p:blipFill>
          <a:blip r:embed="rId3"/>
          <a:stretch>
            <a:fillRect/>
          </a:stretch>
        </p:blipFill>
        <p:spPr>
          <a:xfrm>
            <a:off x="2487232" y="-14003899"/>
            <a:ext cx="19732375" cy="26386034"/>
          </a:xfrm>
          <a:prstGeom prst="rect">
            <a:avLst/>
          </a:prstGeom>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631" name="table-setting-1170331_640.jpg" descr="table-setting-1170331_640.jpg"/>
          <p:cNvPicPr>
            <a:picLocks/>
          </p:cNvPicPr>
          <p:nvPr/>
        </p:nvPicPr>
        <p:blipFill>
          <a:blip r:embed="rId3"/>
          <a:stretch>
            <a:fillRect/>
          </a:stretch>
        </p:blipFill>
        <p:spPr>
          <a:xfrm>
            <a:off x="9896500" y="5557229"/>
            <a:ext cx="10498070" cy="7122105"/>
          </a:xfrm>
          <a:prstGeom prst="rect">
            <a:avLst/>
          </a:prstGeom>
        </p:spPr>
      </p:pic>
      <p:sp>
        <p:nvSpPr>
          <p:cNvPr id="632" name="We are invited to the King’s Banquet Table..."/>
          <p:cNvSpPr/>
          <p:nvPr/>
        </p:nvSpPr>
        <p:spPr>
          <a:xfrm>
            <a:off x="5822900" y="586003"/>
            <a:ext cx="12738200" cy="3986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100000"/>
              </a:lnSpc>
              <a:defRPr sz="8400">
                <a:latin typeface="Cambria"/>
                <a:ea typeface="Cambria"/>
                <a:cs typeface="Cambria"/>
                <a:sym typeface="Cambria"/>
              </a:defRPr>
            </a:lvl1pPr>
          </a:lstStyle>
          <a:p>
            <a:r>
              <a:rPr lang="ru-RU" dirty="0" smtClean="0"/>
              <a:t>Вы приглашены к царскому праздничному столу…</a:t>
            </a:r>
            <a:endParaRPr dirty="0"/>
          </a:p>
        </p:txBody>
      </p:sp>
      <p:pic>
        <p:nvPicPr>
          <p:cNvPr id="633" name="Welcome.jpg" descr="Welcome.jpg"/>
          <p:cNvPicPr>
            <a:picLocks/>
          </p:cNvPicPr>
          <p:nvPr/>
        </p:nvPicPr>
        <p:blipFill>
          <a:blip r:embed="rId4"/>
          <a:stretch>
            <a:fillRect/>
          </a:stretch>
        </p:blipFill>
        <p:spPr>
          <a:xfrm>
            <a:off x="3839037" y="4378946"/>
            <a:ext cx="7104174" cy="5426556"/>
          </a:xfrm>
          <a:prstGeom prst="rect">
            <a:avLst/>
          </a:prstGeom>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636" name="Welcome.jpg" descr="Welcome.jpg"/>
          <p:cNvPicPr>
            <a:picLocks/>
          </p:cNvPicPr>
          <p:nvPr/>
        </p:nvPicPr>
        <p:blipFill>
          <a:blip r:embed="rId3"/>
          <a:stretch>
            <a:fillRect/>
          </a:stretch>
        </p:blipFill>
        <p:spPr>
          <a:xfrm>
            <a:off x="5955198" y="3572581"/>
            <a:ext cx="12465666" cy="9447674"/>
          </a:xfrm>
          <a:prstGeom prst="rect">
            <a:avLst/>
          </a:prstGeom>
        </p:spPr>
      </p:pic>
      <p:sp>
        <p:nvSpPr>
          <p:cNvPr id="637" name="To know the King!"/>
          <p:cNvSpPr/>
          <p:nvPr/>
        </p:nvSpPr>
        <p:spPr>
          <a:xfrm>
            <a:off x="2536398" y="1908524"/>
            <a:ext cx="19577644" cy="1493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100000"/>
              </a:lnSpc>
              <a:defRPr sz="9000">
                <a:latin typeface="Zapfino"/>
                <a:ea typeface="Zapfino"/>
                <a:cs typeface="Zapfino"/>
                <a:sym typeface="Zapfino"/>
              </a:defRPr>
            </a:lvl1pPr>
          </a:lstStyle>
          <a:p>
            <a:r>
              <a:rPr lang="ru-RU" dirty="0" smtClean="0"/>
              <a:t>Чтобы лучше узнать Царя</a:t>
            </a:r>
            <a:r>
              <a:rPr dirty="0" smtClean="0"/>
              <a:t>!</a:t>
            </a:r>
            <a:endParaRPr dirty="0"/>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9"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640" name="table-setting-1170331_640.jpg" descr="table-setting-1170331_640.jpg"/>
          <p:cNvPicPr>
            <a:picLocks/>
          </p:cNvPicPr>
          <p:nvPr/>
        </p:nvPicPr>
        <p:blipFill>
          <a:blip r:embed="rId3"/>
          <a:stretch>
            <a:fillRect/>
          </a:stretch>
        </p:blipFill>
        <p:spPr>
          <a:xfrm>
            <a:off x="11171869" y="5974928"/>
            <a:ext cx="10643681" cy="7219482"/>
          </a:xfrm>
          <a:prstGeom prst="rect">
            <a:avLst/>
          </a:prstGeom>
        </p:spPr>
      </p:pic>
      <p:pic>
        <p:nvPicPr>
          <p:cNvPr id="641" name="Welcome.jpg" descr="Welcome.jpg"/>
          <p:cNvPicPr>
            <a:picLocks/>
          </p:cNvPicPr>
          <p:nvPr/>
        </p:nvPicPr>
        <p:blipFill>
          <a:blip r:embed="rId4"/>
          <a:stretch>
            <a:fillRect/>
          </a:stretch>
        </p:blipFill>
        <p:spPr>
          <a:xfrm>
            <a:off x="905384" y="1419524"/>
            <a:ext cx="10995971" cy="8345403"/>
          </a:xfrm>
          <a:prstGeom prst="rect">
            <a:avLst/>
          </a:prstGeom>
        </p:spPr>
      </p:pic>
      <p:sp>
        <p:nvSpPr>
          <p:cNvPr id="642" name="Prov. 15:15"/>
          <p:cNvSpPr/>
          <p:nvPr/>
        </p:nvSpPr>
        <p:spPr>
          <a:xfrm>
            <a:off x="8529890" y="4271301"/>
            <a:ext cx="15515279" cy="1185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100000"/>
              </a:lnSpc>
              <a:defRPr sz="7000" b="1">
                <a:latin typeface="Cambria"/>
                <a:ea typeface="Cambria"/>
                <a:cs typeface="Cambria"/>
                <a:sym typeface="Cambria"/>
              </a:defRPr>
            </a:lvl1pPr>
          </a:lstStyle>
          <a:p>
            <a:pPr>
              <a:defRPr b="0"/>
            </a:pPr>
            <a:r>
              <a:rPr lang="ru-RU" b="1" dirty="0" err="1" smtClean="0"/>
              <a:t>Прит</a:t>
            </a:r>
            <a:r>
              <a:rPr b="1" dirty="0" smtClean="0"/>
              <a:t>. </a:t>
            </a:r>
            <a:r>
              <a:rPr b="1" dirty="0"/>
              <a:t>15:15</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pic>
        <p:nvPicPr>
          <p:cNvPr id="645" name="table-setting-1170331_640.jpg" descr="table-setting-1170331_640.jpg"/>
          <p:cNvPicPr>
            <a:picLocks/>
          </p:cNvPicPr>
          <p:nvPr/>
        </p:nvPicPr>
        <p:blipFill>
          <a:blip r:embed="rId3"/>
          <a:stretch>
            <a:fillRect/>
          </a:stretch>
        </p:blipFill>
        <p:spPr>
          <a:xfrm>
            <a:off x="11171869" y="5974928"/>
            <a:ext cx="10643681" cy="7219482"/>
          </a:xfrm>
          <a:prstGeom prst="rect">
            <a:avLst/>
          </a:prstGeom>
        </p:spPr>
      </p:pic>
      <p:pic>
        <p:nvPicPr>
          <p:cNvPr id="646" name="Welcome.jpg" descr="Welcome.jpg"/>
          <p:cNvPicPr>
            <a:picLocks/>
          </p:cNvPicPr>
          <p:nvPr/>
        </p:nvPicPr>
        <p:blipFill>
          <a:blip r:embed="rId4"/>
          <a:stretch>
            <a:fillRect/>
          </a:stretch>
        </p:blipFill>
        <p:spPr>
          <a:xfrm>
            <a:off x="1074326" y="3362360"/>
            <a:ext cx="10995972" cy="8345403"/>
          </a:xfrm>
          <a:prstGeom prst="rect">
            <a:avLst/>
          </a:prstGeom>
        </p:spPr>
      </p:pic>
      <p:sp>
        <p:nvSpPr>
          <p:cNvPr id="647" name="Prov. 15:15"/>
          <p:cNvSpPr/>
          <p:nvPr/>
        </p:nvSpPr>
        <p:spPr>
          <a:xfrm>
            <a:off x="9121188" y="3877102"/>
            <a:ext cx="15515279" cy="1185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defTabSz="821531">
              <a:lnSpc>
                <a:spcPct val="100000"/>
              </a:lnSpc>
              <a:defRPr sz="7000" b="1">
                <a:latin typeface="Cambria"/>
                <a:ea typeface="Cambria"/>
                <a:cs typeface="Cambria"/>
                <a:sym typeface="Cambria"/>
              </a:defRPr>
            </a:lvl1pPr>
          </a:lstStyle>
          <a:p>
            <a:pPr>
              <a:defRPr b="0"/>
            </a:pPr>
            <a:r>
              <a:rPr lang="ru-RU" b="1" dirty="0" err="1" smtClean="0"/>
              <a:t>Прит</a:t>
            </a:r>
            <a:r>
              <a:rPr b="1" dirty="0" smtClean="0"/>
              <a:t>. </a:t>
            </a:r>
            <a:r>
              <a:rPr b="1" dirty="0"/>
              <a:t>15:15</a:t>
            </a:r>
          </a:p>
        </p:txBody>
      </p:sp>
      <p:sp>
        <p:nvSpPr>
          <p:cNvPr id="648" name="Jesus is our continual Feast!"/>
          <p:cNvSpPr/>
          <p:nvPr/>
        </p:nvSpPr>
        <p:spPr>
          <a:xfrm>
            <a:off x="1793697" y="760778"/>
            <a:ext cx="21657696" cy="28474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p>
            <a:pPr defTabSz="821531">
              <a:lnSpc>
                <a:spcPct val="100000"/>
              </a:lnSpc>
              <a:defRPr sz="8900">
                <a:latin typeface="Zapfino"/>
                <a:ea typeface="Zapfino"/>
                <a:cs typeface="Zapfino"/>
                <a:sym typeface="Zapfino"/>
              </a:defRPr>
            </a:pPr>
            <a:r>
              <a:rPr lang="ru-RU" dirty="0" smtClean="0"/>
              <a:t>Иисус - это</a:t>
            </a:r>
            <a:r>
              <a:rPr dirty="0" smtClean="0"/>
              <a:t> </a:t>
            </a:r>
            <a:r>
              <a:rPr lang="ru-RU" dirty="0" smtClean="0"/>
              <a:t>непрекращающееся пиршество</a:t>
            </a:r>
            <a:r>
              <a:rPr dirty="0" smtClean="0"/>
              <a:t>!</a:t>
            </a:r>
            <a:endParaRPr dirty="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651" name="Take time to Eat!"/>
          <p:cNvSpPr txBox="1"/>
          <p:nvPr/>
        </p:nvSpPr>
        <p:spPr>
          <a:xfrm>
            <a:off x="8937581" y="3873192"/>
            <a:ext cx="14750833" cy="1404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400">
                <a:latin typeface="Zapfino"/>
                <a:ea typeface="Zapfino"/>
                <a:cs typeface="Zapfino"/>
                <a:sym typeface="Zapfino"/>
              </a:defRPr>
            </a:lvl1pPr>
          </a:lstStyle>
          <a:p>
            <a:r>
              <a:rPr lang="ru-RU" dirty="0" smtClean="0"/>
              <a:t>Уделяйте время питанию</a:t>
            </a:r>
            <a:r>
              <a:rPr dirty="0" smtClean="0"/>
              <a:t>!</a:t>
            </a:r>
            <a:endParaRPr dirty="0"/>
          </a:p>
        </p:txBody>
      </p:sp>
      <p:sp>
        <p:nvSpPr>
          <p:cNvPr id="652" name="Taking time daily to Know Jesus personally!"/>
          <p:cNvSpPr txBox="1"/>
          <p:nvPr/>
        </p:nvSpPr>
        <p:spPr>
          <a:xfrm>
            <a:off x="4119820" y="11161737"/>
            <a:ext cx="19883180" cy="2287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1531">
              <a:lnSpc>
                <a:spcPct val="100000"/>
              </a:lnSpc>
              <a:defRPr sz="7100">
                <a:latin typeface="Cambria"/>
                <a:ea typeface="Cambria"/>
                <a:cs typeface="Cambria"/>
                <a:sym typeface="Cambria"/>
              </a:defRPr>
            </a:lvl1pPr>
          </a:lstStyle>
          <a:p>
            <a:r>
              <a:rPr lang="ru-RU" dirty="0" smtClean="0"/>
              <a:t>Каждый день уделяйте время, чтобы укреплять ваше личное знакомство со Христом!</a:t>
            </a:r>
            <a:r>
              <a:rPr dirty="0" smtClean="0"/>
              <a:t> </a:t>
            </a:r>
            <a:endParaRPr dirty="0"/>
          </a:p>
        </p:txBody>
      </p:sp>
      <p:grpSp>
        <p:nvGrpSpPr>
          <p:cNvPr id="655" name="AdobeStock_85514742.jpg"/>
          <p:cNvGrpSpPr/>
          <p:nvPr/>
        </p:nvGrpSpPr>
        <p:grpSpPr>
          <a:xfrm rot="21288900">
            <a:off x="1132478" y="3818644"/>
            <a:ext cx="8103336" cy="5415931"/>
            <a:chOff x="0" y="0"/>
            <a:chExt cx="8103334" cy="5415929"/>
          </a:xfrm>
        </p:grpSpPr>
        <p:pic>
          <p:nvPicPr>
            <p:cNvPr id="654" name="AdobeStock_85514742.jpg" descr="AdobeStock_85514742.jpg"/>
            <p:cNvPicPr>
              <a:picLocks/>
            </p:cNvPicPr>
            <p:nvPr/>
          </p:nvPicPr>
          <p:blipFill>
            <a:blip r:embed="rId3"/>
            <a:srcRect l="14" t="7720" b="7536"/>
            <a:stretch>
              <a:fillRect/>
            </a:stretch>
          </p:blipFill>
          <p:spPr>
            <a:xfrm>
              <a:off x="215900" y="139700"/>
              <a:ext cx="7670417" cy="4857131"/>
            </a:xfrm>
            <a:prstGeom prst="rect">
              <a:avLst/>
            </a:prstGeom>
            <a:ln>
              <a:noFill/>
            </a:ln>
            <a:effectLst/>
          </p:spPr>
        </p:pic>
        <p:pic>
          <p:nvPicPr>
            <p:cNvPr id="653" name="AdobeStock_85514742.jpg" descr="AdobeStock_85514742.jpg"/>
            <p:cNvPicPr>
              <a:picLocks/>
            </p:cNvPicPr>
            <p:nvPr/>
          </p:nvPicPr>
          <p:blipFill>
            <a:blip r:embed="rId4"/>
            <a:stretch>
              <a:fillRect/>
            </a:stretch>
          </p:blipFill>
          <p:spPr>
            <a:xfrm>
              <a:off x="0" y="0"/>
              <a:ext cx="8103335" cy="5415930"/>
            </a:xfrm>
            <a:prstGeom prst="rect">
              <a:avLst/>
            </a:prstGeom>
            <a:effectLst/>
          </p:spPr>
        </p:pic>
      </p:grpSp>
      <p:grpSp>
        <p:nvGrpSpPr>
          <p:cNvPr id="658" name="719 - Morning Watch.jpg"/>
          <p:cNvGrpSpPr/>
          <p:nvPr/>
        </p:nvGrpSpPr>
        <p:grpSpPr>
          <a:xfrm>
            <a:off x="7819391" y="5458547"/>
            <a:ext cx="7797442" cy="6118996"/>
            <a:chOff x="0" y="0"/>
            <a:chExt cx="7797440" cy="6118995"/>
          </a:xfrm>
        </p:grpSpPr>
        <p:pic>
          <p:nvPicPr>
            <p:cNvPr id="657" name="719 - Morning Watch.jpg" descr="719 - Morning Watch.jpg"/>
            <p:cNvPicPr>
              <a:picLocks noChangeAspect="1"/>
            </p:cNvPicPr>
            <p:nvPr/>
          </p:nvPicPr>
          <p:blipFill>
            <a:blip r:embed="rId5"/>
            <a:stretch>
              <a:fillRect/>
            </a:stretch>
          </p:blipFill>
          <p:spPr>
            <a:xfrm>
              <a:off x="215900" y="139700"/>
              <a:ext cx="7365641" cy="5560196"/>
            </a:xfrm>
            <a:prstGeom prst="rect">
              <a:avLst/>
            </a:prstGeom>
            <a:ln>
              <a:noFill/>
            </a:ln>
            <a:effectLst/>
          </p:spPr>
        </p:pic>
        <p:pic>
          <p:nvPicPr>
            <p:cNvPr id="656" name="719 - Morning Watch.jpg" descr="719 - Morning Watch.jpg"/>
            <p:cNvPicPr>
              <a:picLocks/>
            </p:cNvPicPr>
            <p:nvPr/>
          </p:nvPicPr>
          <p:blipFill>
            <a:blip r:embed="rId6"/>
            <a:stretch>
              <a:fillRect/>
            </a:stretch>
          </p:blipFill>
          <p:spPr>
            <a:xfrm>
              <a:off x="0" y="0"/>
              <a:ext cx="7797441" cy="6118996"/>
            </a:xfrm>
            <a:prstGeom prst="rect">
              <a:avLst/>
            </a:prstGeom>
            <a:effectLst/>
          </p:spPr>
        </p:pic>
      </p:grpSp>
      <p:sp>
        <p:nvSpPr>
          <p:cNvPr id="659" name="Don’t rush your time with Jesus!"/>
          <p:cNvSpPr txBox="1"/>
          <p:nvPr/>
        </p:nvSpPr>
        <p:spPr>
          <a:xfrm>
            <a:off x="1651412" y="1109021"/>
            <a:ext cx="19119745" cy="1195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821531">
              <a:lnSpc>
                <a:spcPct val="100000"/>
              </a:lnSpc>
              <a:defRPr sz="7100">
                <a:latin typeface="Cambria"/>
                <a:ea typeface="Cambria"/>
                <a:cs typeface="Cambria"/>
                <a:sym typeface="Cambria"/>
              </a:defRPr>
            </a:lvl1pPr>
          </a:lstStyle>
          <a:p>
            <a:r>
              <a:rPr lang="ru-RU" dirty="0" smtClean="0"/>
              <a:t>Не торопитесь во время общения с Богом</a:t>
            </a:r>
            <a:r>
              <a:rPr dirty="0" smtClean="0"/>
              <a:t>!</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662" name="“If God were to take the…"/>
          <p:cNvSpPr/>
          <p:nvPr/>
        </p:nvSpPr>
        <p:spPr>
          <a:xfrm>
            <a:off x="1728496" y="3324486"/>
            <a:ext cx="11811001" cy="7797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457200" algn="l" defTabSz="457200">
              <a:lnSpc>
                <a:spcPct val="100000"/>
              </a:lnSpc>
              <a:defRPr sz="5000">
                <a:solidFill>
                  <a:srgbClr val="030303"/>
                </a:solidFill>
                <a:latin typeface="Cambria"/>
                <a:ea typeface="Cambria"/>
                <a:cs typeface="Cambria"/>
                <a:sym typeface="Cambria"/>
              </a:defRPr>
            </a:pPr>
            <a:r>
              <a:rPr dirty="0" smtClean="0"/>
              <a:t>“</a:t>
            </a:r>
            <a:r>
              <a:rPr lang="ru-RU" dirty="0" smtClean="0"/>
              <a:t>Если бы Господь отнял сегодня от нас Святого Духа, то 95% работы нашей церкви продолжилось бы без каких либо изменений. Если же Господь отнял бы Духа Святого от первой христианской общины, то примерно 95% их работы незамедлительно бы прекратилось</a:t>
            </a:r>
            <a:r>
              <a:rPr dirty="0" smtClean="0"/>
              <a:t>”</a:t>
            </a:r>
            <a:r>
              <a:rPr lang="ru-RU" dirty="0" smtClean="0"/>
              <a:t>.</a:t>
            </a:r>
            <a:endParaRPr dirty="0"/>
          </a:p>
          <a:p>
            <a:pPr marR="457200" algn="l" defTabSz="457200">
              <a:lnSpc>
                <a:spcPct val="100000"/>
              </a:lnSpc>
              <a:defRPr sz="5000">
                <a:solidFill>
                  <a:srgbClr val="030303"/>
                </a:solidFill>
                <a:latin typeface="Cambria"/>
                <a:ea typeface="Cambria"/>
                <a:cs typeface="Cambria"/>
                <a:sym typeface="Cambria"/>
              </a:defRPr>
            </a:pPr>
            <a:endParaRPr dirty="0"/>
          </a:p>
          <a:p>
            <a:pPr marR="457200" algn="l" defTabSz="457200">
              <a:lnSpc>
                <a:spcPct val="100000"/>
              </a:lnSpc>
              <a:defRPr sz="5000" b="1">
                <a:solidFill>
                  <a:srgbClr val="030303"/>
                </a:solidFill>
                <a:latin typeface="Cambria"/>
                <a:ea typeface="Cambria"/>
                <a:cs typeface="Cambria"/>
                <a:sym typeface="Cambria"/>
              </a:defRPr>
            </a:pPr>
            <a:r>
              <a:rPr lang="ru-RU" dirty="0" smtClean="0"/>
              <a:t>А. В. </a:t>
            </a:r>
            <a:r>
              <a:rPr lang="ru-RU" dirty="0" err="1" smtClean="0"/>
              <a:t>Тозер</a:t>
            </a:r>
            <a:r>
              <a:rPr lang="ru-RU" dirty="0" smtClean="0"/>
              <a:t> (</a:t>
            </a:r>
            <a:r>
              <a:rPr dirty="0" smtClean="0"/>
              <a:t>A.W</a:t>
            </a:r>
            <a:r>
              <a:rPr dirty="0"/>
              <a:t>. </a:t>
            </a:r>
            <a:r>
              <a:rPr dirty="0" smtClean="0"/>
              <a:t>Tozer</a:t>
            </a:r>
            <a:r>
              <a:rPr lang="ru-RU" dirty="0" smtClean="0"/>
              <a:t>)</a:t>
            </a:r>
            <a:endParaRPr dirty="0"/>
          </a:p>
        </p:txBody>
      </p:sp>
      <p:grpSp>
        <p:nvGrpSpPr>
          <p:cNvPr id="665" name="Fire.jpg"/>
          <p:cNvGrpSpPr/>
          <p:nvPr/>
        </p:nvGrpSpPr>
        <p:grpSpPr>
          <a:xfrm rot="137437">
            <a:off x="13098691" y="1153053"/>
            <a:ext cx="10359021" cy="8146485"/>
            <a:chOff x="0" y="0"/>
            <a:chExt cx="10359019" cy="8146484"/>
          </a:xfrm>
        </p:grpSpPr>
        <p:pic>
          <p:nvPicPr>
            <p:cNvPr id="664" name="Fire.jpg" descr="Fire.jpg"/>
            <p:cNvPicPr>
              <a:picLocks noChangeAspect="1"/>
            </p:cNvPicPr>
            <p:nvPr/>
          </p:nvPicPr>
          <p:blipFill>
            <a:blip r:embed="rId3"/>
            <a:srcRect l="962" r="912" b="120"/>
            <a:stretch>
              <a:fillRect/>
            </a:stretch>
          </p:blipFill>
          <p:spPr>
            <a:xfrm>
              <a:off x="215900" y="148873"/>
              <a:ext cx="9927219" cy="7578512"/>
            </a:xfrm>
            <a:prstGeom prst="rect">
              <a:avLst/>
            </a:prstGeom>
            <a:ln>
              <a:noFill/>
            </a:ln>
            <a:effectLst/>
          </p:spPr>
        </p:pic>
        <p:pic>
          <p:nvPicPr>
            <p:cNvPr id="663" name="Fire.jpg" descr="Fire.jpg"/>
            <p:cNvPicPr>
              <a:picLocks/>
            </p:cNvPicPr>
            <p:nvPr/>
          </p:nvPicPr>
          <p:blipFill>
            <a:blip r:embed="rId4"/>
            <a:stretch>
              <a:fillRect/>
            </a:stretch>
          </p:blipFill>
          <p:spPr>
            <a:xfrm>
              <a:off x="-1" y="0"/>
              <a:ext cx="10359021" cy="8146485"/>
            </a:xfrm>
            <a:prstGeom prst="rect">
              <a:avLst/>
            </a:prstGeom>
            <a:effectLst/>
          </p:spPr>
        </p:pic>
      </p:gr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 name="baikang-yuan-VDYAsdbHVhc-unsplash.jpg" descr="baikang-yuan-VDYAsdbHVhc-unsplash.jpg"/>
          <p:cNvPicPr>
            <a:picLocks noChangeAspect="1"/>
          </p:cNvPicPr>
          <p:nvPr/>
        </p:nvPicPr>
        <p:blipFill>
          <a:blip r:embed="rId2"/>
          <a:stretch>
            <a:fillRect/>
          </a:stretch>
        </p:blipFill>
        <p:spPr>
          <a:xfrm>
            <a:off x="-198147" y="-2643106"/>
            <a:ext cx="24780294" cy="16520196"/>
          </a:xfrm>
          <a:prstGeom prst="rect">
            <a:avLst/>
          </a:prstGeom>
          <a:ln w="12700">
            <a:miter lim="400000"/>
          </a:ln>
        </p:spPr>
      </p:pic>
      <p:sp>
        <p:nvSpPr>
          <p:cNvPr id="668" name="Don’t Pitch…"/>
          <p:cNvSpPr/>
          <p:nvPr/>
        </p:nvSpPr>
        <p:spPr>
          <a:xfrm>
            <a:off x="2467231" y="2558205"/>
            <a:ext cx="17243169" cy="5684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100000"/>
              </a:lnSpc>
              <a:defRPr sz="12000">
                <a:solidFill>
                  <a:srgbClr val="FFFFFF"/>
                </a:solidFill>
                <a:latin typeface="Cambria"/>
                <a:ea typeface="Cambria"/>
                <a:cs typeface="Cambria"/>
                <a:sym typeface="Cambria"/>
              </a:defRPr>
            </a:pPr>
            <a:r>
              <a:rPr lang="ru-RU" dirty="0" smtClean="0"/>
              <a:t>Не довольствуйтесь малым в духовных вопросах!</a:t>
            </a:r>
            <a:endParaRPr dirty="0"/>
          </a:p>
        </p:txBody>
      </p:sp>
      <p:sp>
        <p:nvSpPr>
          <p:cNvPr id="669" name="Isa. 55:8-9…"/>
          <p:cNvSpPr/>
          <p:nvPr/>
        </p:nvSpPr>
        <p:spPr>
          <a:xfrm>
            <a:off x="17828769" y="9039980"/>
            <a:ext cx="5458546" cy="3560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642937" marR="642937" indent="-321468" defTabSz="642937">
              <a:lnSpc>
                <a:spcPct val="100000"/>
              </a:lnSpc>
              <a:defRPr sz="7400">
                <a:solidFill>
                  <a:srgbClr val="FFFFFF"/>
                </a:solidFill>
                <a:latin typeface="Cambria"/>
                <a:ea typeface="Cambria"/>
                <a:cs typeface="Cambria"/>
                <a:sym typeface="Cambria"/>
              </a:defRPr>
            </a:pPr>
            <a:r>
              <a:rPr lang="ru-RU" dirty="0" err="1" smtClean="0"/>
              <a:t>Ис</a:t>
            </a:r>
            <a:r>
              <a:rPr dirty="0" smtClean="0"/>
              <a:t>. </a:t>
            </a:r>
            <a:r>
              <a:rPr dirty="0"/>
              <a:t>55:8-9</a:t>
            </a:r>
          </a:p>
          <a:p>
            <a:pPr marL="642937" marR="642937" indent="-321468" defTabSz="642937">
              <a:lnSpc>
                <a:spcPct val="100000"/>
              </a:lnSpc>
              <a:defRPr sz="7400">
                <a:solidFill>
                  <a:srgbClr val="FFFFFF"/>
                </a:solidFill>
                <a:latin typeface="Cambria"/>
                <a:ea typeface="Cambria"/>
                <a:cs typeface="Cambria"/>
                <a:sym typeface="Cambria"/>
              </a:defRPr>
            </a:pPr>
            <a:r>
              <a:rPr lang="ru-RU" dirty="0" err="1" smtClean="0"/>
              <a:t>Ефес</a:t>
            </a:r>
            <a:r>
              <a:rPr dirty="0" smtClean="0"/>
              <a:t>. </a:t>
            </a:r>
            <a:r>
              <a:rPr dirty="0"/>
              <a:t>3:20</a:t>
            </a:r>
          </a:p>
          <a:p>
            <a:pPr marL="642937" marR="642937" indent="-321468" defTabSz="642937">
              <a:lnSpc>
                <a:spcPct val="100000"/>
              </a:lnSpc>
              <a:defRPr sz="7400">
                <a:solidFill>
                  <a:srgbClr val="FFFFFF"/>
                </a:solidFill>
                <a:latin typeface="Cambria"/>
                <a:ea typeface="Cambria"/>
                <a:cs typeface="Cambria"/>
                <a:sym typeface="Cambria"/>
              </a:defRPr>
            </a:pPr>
            <a:r>
              <a:rPr lang="ru-RU" dirty="0" err="1" smtClean="0"/>
              <a:t>Иер</a:t>
            </a:r>
            <a:r>
              <a:rPr dirty="0" smtClean="0"/>
              <a:t>. </a:t>
            </a:r>
            <a:r>
              <a:rPr dirty="0"/>
              <a:t>31:3</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 name="AdobeStock_107473674.jpg" descr="AdobeStock_107473674.jpg"/>
          <p:cNvPicPr>
            <a:picLocks noChangeAspect="1"/>
          </p:cNvPicPr>
          <p:nvPr/>
        </p:nvPicPr>
        <p:blipFill>
          <a:blip r:embed="rId2"/>
          <a:stretch>
            <a:fillRect/>
          </a:stretch>
        </p:blipFill>
        <p:spPr>
          <a:xfrm>
            <a:off x="-826624" y="-1640687"/>
            <a:ext cx="26037248" cy="17358166"/>
          </a:xfrm>
          <a:prstGeom prst="rect">
            <a:avLst/>
          </a:prstGeom>
          <a:ln w="12700">
            <a:miter lim="400000"/>
          </a:ln>
        </p:spPr>
      </p:pic>
      <p:sp>
        <p:nvSpPr>
          <p:cNvPr id="672" name="Daring to Ask for More!"/>
          <p:cNvSpPr/>
          <p:nvPr/>
        </p:nvSpPr>
        <p:spPr>
          <a:xfrm>
            <a:off x="1228811" y="333041"/>
            <a:ext cx="17984392"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2000" b="1">
                <a:solidFill>
                  <a:srgbClr val="FFFFFF"/>
                </a:solidFill>
                <a:latin typeface="Cambria"/>
                <a:ea typeface="Cambria"/>
                <a:cs typeface="Cambria"/>
                <a:sym typeface="Cambria"/>
              </a:defRPr>
            </a:lvl1pPr>
          </a:lstStyle>
          <a:p>
            <a:r>
              <a:rPr lang="ru-RU" dirty="0" smtClean="0"/>
              <a:t>Осмельтесь просить о большем</a:t>
            </a:r>
            <a:r>
              <a:rPr dirty="0" smtClean="0"/>
              <a:t>!</a:t>
            </a:r>
            <a:endParaRPr dirty="0"/>
          </a:p>
        </p:txBody>
      </p:sp>
      <p:sp>
        <p:nvSpPr>
          <p:cNvPr id="673" name="“[She] shall be like a tree planted by the rivers of water, that brings forth fruit in its season…”…"/>
          <p:cNvSpPr txBox="1"/>
          <p:nvPr/>
        </p:nvSpPr>
        <p:spPr>
          <a:xfrm>
            <a:off x="18318768" y="3891132"/>
            <a:ext cx="4541797" cy="3786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800">
                <a:solidFill>
                  <a:srgbClr val="FFFFFF"/>
                </a:solidFill>
                <a:latin typeface="Cambria"/>
                <a:ea typeface="Cambria"/>
                <a:cs typeface="Cambria"/>
                <a:sym typeface="Cambria"/>
              </a:defRPr>
            </a:pPr>
            <a:r>
              <a:rPr dirty="0" smtClean="0"/>
              <a:t>“</a:t>
            </a:r>
            <a:r>
              <a:rPr lang="ru-RU" dirty="0" smtClean="0"/>
              <a:t>И будет </a:t>
            </a:r>
            <a:r>
              <a:rPr dirty="0" smtClean="0"/>
              <a:t>[</a:t>
            </a:r>
            <a:r>
              <a:rPr lang="ru-RU" dirty="0" smtClean="0"/>
              <a:t>она</a:t>
            </a:r>
            <a:r>
              <a:rPr dirty="0" smtClean="0"/>
              <a:t>] </a:t>
            </a:r>
            <a:r>
              <a:rPr lang="ru-RU" dirty="0" smtClean="0"/>
              <a:t>как дерево, посаженное при потоках вод, которое приносит плод свой во время свое</a:t>
            </a:r>
            <a:r>
              <a:rPr dirty="0" smtClean="0"/>
              <a:t>…”</a:t>
            </a:r>
            <a:endParaRPr dirty="0"/>
          </a:p>
          <a:p>
            <a:pPr>
              <a:defRPr sz="3800">
                <a:solidFill>
                  <a:srgbClr val="FFFFFF"/>
                </a:solidFill>
                <a:latin typeface="Cambria"/>
                <a:ea typeface="Cambria"/>
                <a:cs typeface="Cambria"/>
                <a:sym typeface="Cambria"/>
              </a:defRPr>
            </a:pPr>
            <a:r>
              <a:rPr lang="ru-RU" dirty="0" err="1" smtClean="0"/>
              <a:t>Пс</a:t>
            </a:r>
            <a:r>
              <a:rPr dirty="0" smtClean="0"/>
              <a:t>. </a:t>
            </a:r>
            <a:r>
              <a:rPr dirty="0"/>
              <a:t>1:3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lightstock_535443_small_bhp.jpg" descr="lightstock_535443_small_bhp.jpg"/>
          <p:cNvPicPr>
            <a:picLocks noChangeAspect="1"/>
          </p:cNvPicPr>
          <p:nvPr/>
        </p:nvPicPr>
        <p:blipFill>
          <a:blip r:embed="rId2"/>
          <a:stretch>
            <a:fillRect/>
          </a:stretch>
        </p:blipFill>
        <p:spPr>
          <a:xfrm>
            <a:off x="-210337" y="-786015"/>
            <a:ext cx="24804674" cy="16536451"/>
          </a:xfrm>
          <a:prstGeom prst="rect">
            <a:avLst/>
          </a:prstGeom>
          <a:ln w="12700">
            <a:miter lim="400000"/>
          </a:ln>
        </p:spPr>
      </p:pic>
      <p:sp>
        <p:nvSpPr>
          <p:cNvPr id="246" name="Principle 1"/>
          <p:cNvSpPr/>
          <p:nvPr/>
        </p:nvSpPr>
        <p:spPr>
          <a:xfrm>
            <a:off x="216820" y="12225394"/>
            <a:ext cx="4124847" cy="83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642937" marR="642937" indent="-321468" defTabSz="642937">
              <a:lnSpc>
                <a:spcPct val="100000"/>
              </a:lnSpc>
              <a:defRPr sz="4500" b="1">
                <a:solidFill>
                  <a:srgbClr val="FFFFFF"/>
                </a:solidFill>
                <a:latin typeface="Cambria"/>
                <a:ea typeface="Cambria"/>
                <a:cs typeface="Cambria"/>
                <a:sym typeface="Cambria"/>
              </a:defRPr>
            </a:lvl1pPr>
          </a:lstStyle>
          <a:p>
            <a:r>
              <a:rPr lang="ru-RU" dirty="0" smtClean="0"/>
              <a:t>Принцип</a:t>
            </a:r>
            <a:r>
              <a:rPr dirty="0" smtClean="0"/>
              <a:t> </a:t>
            </a:r>
            <a:r>
              <a:rPr dirty="0"/>
              <a:t>1</a:t>
            </a:r>
          </a:p>
        </p:txBody>
      </p:sp>
      <p:sp>
        <p:nvSpPr>
          <p:cNvPr id="247" name="Come to Jesus as You…"/>
          <p:cNvSpPr/>
          <p:nvPr/>
        </p:nvSpPr>
        <p:spPr>
          <a:xfrm>
            <a:off x="10618313" y="-498932"/>
            <a:ext cx="11187029" cy="11685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21531">
              <a:lnSpc>
                <a:spcPct val="100000"/>
              </a:lnSpc>
              <a:defRPr sz="15000">
                <a:solidFill>
                  <a:srgbClr val="FFFFFF"/>
                </a:solidFill>
                <a:latin typeface="Cambria"/>
                <a:ea typeface="Cambria"/>
                <a:cs typeface="Cambria"/>
                <a:sym typeface="Cambria"/>
              </a:defRPr>
            </a:pPr>
            <a:r>
              <a:rPr lang="ru-RU" sz="15000" dirty="0">
                <a:sym typeface="Cambria"/>
              </a:rPr>
              <a:t>Придите ко Христу такими, какие вы </a:t>
            </a:r>
            <a:r>
              <a:rPr lang="ru-RU" sz="15000" dirty="0" smtClean="0">
                <a:sym typeface="Cambria"/>
              </a:rPr>
              <a:t>есть!</a:t>
            </a:r>
            <a:endParaRPr dirty="0"/>
          </a:p>
        </p:txBody>
      </p:sp>
      <p:sp>
        <p:nvSpPr>
          <p:cNvPr id="248" name="Text"/>
          <p:cNvSpPr/>
          <p:nvPr/>
        </p:nvSpPr>
        <p:spPr>
          <a:xfrm>
            <a:off x="15182953" y="11147025"/>
            <a:ext cx="10851395" cy="189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642937" marR="642937" indent="-321468" defTabSz="642937">
              <a:lnSpc>
                <a:spcPct val="100000"/>
              </a:lnSpc>
              <a:defRPr sz="7400">
                <a:latin typeface="Arial Black"/>
                <a:ea typeface="Arial Black"/>
                <a:cs typeface="Arial Black"/>
                <a:sym typeface="Arial Black"/>
              </a:defRPr>
            </a:pPr>
            <a:endParaRPr/>
          </a:p>
        </p:txBody>
      </p:sp>
      <p:sp>
        <p:nvSpPr>
          <p:cNvPr id="249" name="Mark 2:17"/>
          <p:cNvSpPr/>
          <p:nvPr/>
        </p:nvSpPr>
        <p:spPr>
          <a:xfrm>
            <a:off x="15182953" y="11147025"/>
            <a:ext cx="10374351" cy="1464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marL="642937" marR="642937" indent="-321468" defTabSz="642937">
              <a:lnSpc>
                <a:spcPct val="100000"/>
              </a:lnSpc>
              <a:defRPr sz="7400">
                <a:solidFill>
                  <a:srgbClr val="FFFFFF"/>
                </a:solidFill>
                <a:latin typeface="Cambria"/>
                <a:ea typeface="Cambria"/>
                <a:cs typeface="Cambria"/>
                <a:sym typeface="Cambria"/>
              </a:defRPr>
            </a:lvl1pPr>
          </a:lstStyle>
          <a:p>
            <a:r>
              <a:rPr lang="ru-RU" dirty="0" err="1" smtClean="0"/>
              <a:t>Мк</a:t>
            </a:r>
            <a:r>
              <a:rPr lang="ru-RU" dirty="0" smtClean="0"/>
              <a:t>.</a:t>
            </a:r>
            <a:r>
              <a:rPr dirty="0" smtClean="0"/>
              <a:t> </a:t>
            </a:r>
            <a:r>
              <a:rPr dirty="0"/>
              <a:t>2:17</a:t>
            </a:r>
          </a:p>
        </p:txBody>
      </p:sp>
      <p:pic>
        <p:nvPicPr>
          <p:cNvPr id="250" name="Image" descr="Image"/>
          <p:cNvPicPr>
            <a:picLocks noChangeAspect="1"/>
          </p:cNvPicPr>
          <p:nvPr/>
        </p:nvPicPr>
        <p:blipFill>
          <a:blip r:embed="rId3"/>
          <a:srcRect/>
          <a:stretch>
            <a:fillRect/>
          </a:stretch>
        </p:blipFill>
        <p:spPr>
          <a:xfrm>
            <a:off x="476578" y="557195"/>
            <a:ext cx="2559780" cy="1202141"/>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AdobeStock_107473674.jpg" descr="AdobeStock_107473674.jpg"/>
          <p:cNvPicPr>
            <a:picLocks noChangeAspect="1"/>
          </p:cNvPicPr>
          <p:nvPr/>
        </p:nvPicPr>
        <p:blipFill>
          <a:blip r:embed="rId2"/>
          <a:stretch>
            <a:fillRect/>
          </a:stretch>
        </p:blipFill>
        <p:spPr>
          <a:xfrm>
            <a:off x="-826624" y="-1640687"/>
            <a:ext cx="26037248" cy="17358166"/>
          </a:xfrm>
          <a:prstGeom prst="rect">
            <a:avLst/>
          </a:prstGeom>
          <a:ln w="12700">
            <a:miter lim="400000"/>
          </a:ln>
        </p:spPr>
      </p:pic>
      <p:pic>
        <p:nvPicPr>
          <p:cNvPr id="676" name="free-church-png-3.png" descr="free-church-png-3.png"/>
          <p:cNvPicPr>
            <a:picLocks noChangeAspect="1"/>
          </p:cNvPicPr>
          <p:nvPr/>
        </p:nvPicPr>
        <p:blipFill>
          <a:blip r:embed="rId3"/>
          <a:stretch>
            <a:fillRect/>
          </a:stretch>
        </p:blipFill>
        <p:spPr>
          <a:xfrm>
            <a:off x="5324177" y="4101569"/>
            <a:ext cx="4924862" cy="4770960"/>
          </a:xfrm>
          <a:prstGeom prst="rect">
            <a:avLst/>
          </a:prstGeom>
          <a:ln w="12700">
            <a:miter lim="400000"/>
          </a:ln>
        </p:spPr>
      </p:pic>
      <p:pic>
        <p:nvPicPr>
          <p:cNvPr id="677" name="lightstock_249982_small_bhp.jpg" descr="lightstock_249982_small_bhp.jpg"/>
          <p:cNvPicPr>
            <a:picLocks/>
          </p:cNvPicPr>
          <p:nvPr/>
        </p:nvPicPr>
        <p:blipFill>
          <a:blip r:embed="rId4"/>
          <a:stretch>
            <a:fillRect/>
          </a:stretch>
        </p:blipFill>
        <p:spPr>
          <a:xfrm>
            <a:off x="17529844" y="4367109"/>
            <a:ext cx="6137569" cy="4239880"/>
          </a:xfrm>
          <a:prstGeom prst="rect">
            <a:avLst/>
          </a:prstGeom>
        </p:spPr>
      </p:pic>
      <p:pic>
        <p:nvPicPr>
          <p:cNvPr id="678" name="AdobeStock_88918302.jpg" descr="AdobeStock_88918302.jpg"/>
          <p:cNvPicPr>
            <a:picLocks/>
          </p:cNvPicPr>
          <p:nvPr/>
        </p:nvPicPr>
        <p:blipFill>
          <a:blip r:embed="rId5"/>
          <a:stretch>
            <a:fillRect/>
          </a:stretch>
        </p:blipFill>
        <p:spPr>
          <a:xfrm rot="351636">
            <a:off x="16275095" y="759056"/>
            <a:ext cx="5834784" cy="4374682"/>
          </a:xfrm>
          <a:prstGeom prst="rect">
            <a:avLst/>
          </a:prstGeom>
        </p:spPr>
      </p:pic>
      <p:sp>
        <p:nvSpPr>
          <p:cNvPr id="679" name="Revive us Again!"/>
          <p:cNvSpPr txBox="1"/>
          <p:nvPr/>
        </p:nvSpPr>
        <p:spPr>
          <a:xfrm>
            <a:off x="1848172" y="1950812"/>
            <a:ext cx="6192400" cy="944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642937">
              <a:lnSpc>
                <a:spcPct val="100000"/>
              </a:lnSpc>
              <a:defRPr sz="5200">
                <a:solidFill>
                  <a:srgbClr val="FFFFFF"/>
                </a:solidFill>
                <a:latin typeface="Zapfino"/>
                <a:ea typeface="Zapfino"/>
                <a:cs typeface="Zapfino"/>
                <a:sym typeface="Zapfino"/>
              </a:defRPr>
            </a:lvl1pPr>
          </a:lstStyle>
          <a:p>
            <a:r>
              <a:rPr lang="ru-RU" dirty="0" smtClean="0"/>
              <a:t>Возроди нас вновь</a:t>
            </a:r>
            <a:r>
              <a:rPr dirty="0" smtClean="0"/>
              <a:t>!</a:t>
            </a:r>
            <a:endParaRPr dirty="0"/>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AdobeStock_107473674.jpg" descr="AdobeStock_107473674.jpg"/>
          <p:cNvPicPr>
            <a:picLocks noChangeAspect="1"/>
          </p:cNvPicPr>
          <p:nvPr/>
        </p:nvPicPr>
        <p:blipFill>
          <a:blip r:embed="rId2"/>
          <a:stretch>
            <a:fillRect/>
          </a:stretch>
        </p:blipFill>
        <p:spPr>
          <a:xfrm>
            <a:off x="-826624" y="-1640687"/>
            <a:ext cx="26037248" cy="17358166"/>
          </a:xfrm>
          <a:prstGeom prst="rect">
            <a:avLst/>
          </a:prstGeom>
          <a:ln w="12700">
            <a:miter lim="400000"/>
          </a:ln>
        </p:spPr>
      </p:pic>
      <p:pic>
        <p:nvPicPr>
          <p:cNvPr id="682" name="free-church-png-3.png" descr="free-church-png-3.png"/>
          <p:cNvPicPr>
            <a:picLocks noChangeAspect="1"/>
          </p:cNvPicPr>
          <p:nvPr/>
        </p:nvPicPr>
        <p:blipFill>
          <a:blip r:embed="rId3"/>
          <a:stretch>
            <a:fillRect/>
          </a:stretch>
        </p:blipFill>
        <p:spPr>
          <a:xfrm>
            <a:off x="5324177" y="4101569"/>
            <a:ext cx="4924862" cy="4770960"/>
          </a:xfrm>
          <a:prstGeom prst="rect">
            <a:avLst/>
          </a:prstGeom>
          <a:ln w="12700">
            <a:miter lim="400000"/>
          </a:ln>
        </p:spPr>
      </p:pic>
      <p:pic>
        <p:nvPicPr>
          <p:cNvPr id="683" name="lightstock_249982_small_bhp.jpg" descr="lightstock_249982_small_bhp.jpg"/>
          <p:cNvPicPr>
            <a:picLocks/>
          </p:cNvPicPr>
          <p:nvPr/>
        </p:nvPicPr>
        <p:blipFill>
          <a:blip r:embed="rId4"/>
          <a:stretch>
            <a:fillRect/>
          </a:stretch>
        </p:blipFill>
        <p:spPr>
          <a:xfrm>
            <a:off x="17529844" y="4367109"/>
            <a:ext cx="6137569" cy="4239880"/>
          </a:xfrm>
          <a:prstGeom prst="rect">
            <a:avLst/>
          </a:prstGeom>
        </p:spPr>
      </p:pic>
      <p:pic>
        <p:nvPicPr>
          <p:cNvPr id="684" name="AdobeStock_88918302.jpg" descr="AdobeStock_88918302.jpg"/>
          <p:cNvPicPr>
            <a:picLocks/>
          </p:cNvPicPr>
          <p:nvPr/>
        </p:nvPicPr>
        <p:blipFill>
          <a:blip r:embed="rId5"/>
          <a:stretch>
            <a:fillRect/>
          </a:stretch>
        </p:blipFill>
        <p:spPr>
          <a:xfrm rot="351636">
            <a:off x="16275095" y="759056"/>
            <a:ext cx="5834784" cy="4374682"/>
          </a:xfrm>
          <a:prstGeom prst="rect">
            <a:avLst/>
          </a:prstGeom>
        </p:spPr>
      </p:pic>
      <p:sp>
        <p:nvSpPr>
          <p:cNvPr id="685" name="Let’s Pray!"/>
          <p:cNvSpPr txBox="1"/>
          <p:nvPr/>
        </p:nvSpPr>
        <p:spPr>
          <a:xfrm>
            <a:off x="1848172" y="1950812"/>
            <a:ext cx="6585135" cy="944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642937">
              <a:lnSpc>
                <a:spcPct val="100000"/>
              </a:lnSpc>
              <a:defRPr sz="5200">
                <a:solidFill>
                  <a:srgbClr val="FFFFFF"/>
                </a:solidFill>
                <a:latin typeface="Zapfino"/>
                <a:ea typeface="Zapfino"/>
                <a:cs typeface="Zapfino"/>
                <a:sym typeface="Zapfino"/>
              </a:defRPr>
            </a:lvl1pPr>
          </a:lstStyle>
          <a:p>
            <a:r>
              <a:rPr lang="ru-RU" dirty="0" smtClean="0"/>
              <a:t>Давайте помолимся</a:t>
            </a:r>
            <a:r>
              <a:rPr dirty="0" smtClean="0"/>
              <a:t>!</a:t>
            </a:r>
            <a:endParaRPr dirty="0"/>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lightstock_400745_small_bhp.jpg" descr="lightstock_400745_small_bhp.jpg"/>
          <p:cNvPicPr>
            <a:picLocks noChangeAspect="1"/>
          </p:cNvPicPr>
          <p:nvPr/>
        </p:nvPicPr>
        <p:blipFill>
          <a:blip r:embed="rId2">
            <a:alphaModFix amt="42039"/>
          </a:blip>
          <a:stretch>
            <a:fillRect/>
          </a:stretch>
        </p:blipFill>
        <p:spPr>
          <a:xfrm>
            <a:off x="-270891" y="-3973503"/>
            <a:ext cx="30689064" cy="20459377"/>
          </a:xfrm>
          <a:prstGeom prst="rect">
            <a:avLst/>
          </a:prstGeom>
          <a:ln w="12700">
            <a:miter lim="400000"/>
          </a:ln>
        </p:spPr>
      </p:pic>
      <p:sp>
        <p:nvSpPr>
          <p:cNvPr id="688" name="Don’t forget your book!"/>
          <p:cNvSpPr txBox="1"/>
          <p:nvPr/>
        </p:nvSpPr>
        <p:spPr>
          <a:xfrm>
            <a:off x="2631828" y="2211926"/>
            <a:ext cx="20266767" cy="1404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400">
                <a:latin typeface="Zapfino"/>
                <a:ea typeface="Zapfino"/>
                <a:cs typeface="Zapfino"/>
                <a:sym typeface="Zapfino"/>
              </a:defRPr>
            </a:lvl1pPr>
          </a:lstStyle>
          <a:p>
            <a:r>
              <a:rPr lang="ru-RU" dirty="0" smtClean="0"/>
              <a:t>Не забудьте взять экземпляр книги</a:t>
            </a:r>
            <a:endParaRPr dirty="0"/>
          </a:p>
        </p:txBody>
      </p:sp>
      <p:pic>
        <p:nvPicPr>
          <p:cNvPr id="689" name="Daring to Ask for More (cover).jpg" descr="Daring to Ask for More (cover).jpg"/>
          <p:cNvPicPr>
            <a:picLocks noChangeAspect="1"/>
          </p:cNvPicPr>
          <p:nvPr/>
        </p:nvPicPr>
        <p:blipFill>
          <a:blip r:embed="rId3"/>
          <a:stretch>
            <a:fillRect/>
          </a:stretch>
        </p:blipFill>
        <p:spPr>
          <a:xfrm>
            <a:off x="3649856" y="4100538"/>
            <a:ext cx="5669381" cy="850407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lightstock_400745_small_bhp.jpg" descr="lightstock_400745_small_bhp.jpg"/>
          <p:cNvPicPr>
            <a:picLocks noChangeAspect="1"/>
          </p:cNvPicPr>
          <p:nvPr/>
        </p:nvPicPr>
        <p:blipFill>
          <a:blip r:embed="rId2">
            <a:alphaModFix amt="42039"/>
          </a:blip>
          <a:stretch>
            <a:fillRect/>
          </a:stretch>
        </p:blipFill>
        <p:spPr>
          <a:xfrm>
            <a:off x="-496212" y="-2608999"/>
            <a:ext cx="25699263" cy="17132844"/>
          </a:xfrm>
          <a:prstGeom prst="rect">
            <a:avLst/>
          </a:prstGeom>
          <a:ln w="12700">
            <a:miter lim="400000"/>
          </a:ln>
        </p:spPr>
      </p:pic>
      <p:sp>
        <p:nvSpPr>
          <p:cNvPr id="253" name="“The sincere, contrite soul is precious in the sight of God. He places His own signet upon men [and woman], not by their rank, not by their wealth, not by their intellectual greatness, but by their oneness with Christ. The Lord of glory is satisfied with"/>
          <p:cNvSpPr/>
          <p:nvPr/>
        </p:nvSpPr>
        <p:spPr>
          <a:xfrm>
            <a:off x="996157" y="3438632"/>
            <a:ext cx="22391685" cy="72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R="642937" defTabSz="642937">
              <a:lnSpc>
                <a:spcPct val="100000"/>
              </a:lnSpc>
              <a:defRPr sz="6600">
                <a:latin typeface="Cambria"/>
                <a:ea typeface="Cambria"/>
                <a:cs typeface="Cambria"/>
                <a:sym typeface="Cambria"/>
              </a:defRPr>
            </a:pPr>
            <a:r>
              <a:rPr dirty="0" smtClean="0"/>
              <a:t>“</a:t>
            </a:r>
            <a:r>
              <a:rPr lang="ru-RU" sz="6600" dirty="0">
                <a:sym typeface="Cambria"/>
              </a:rPr>
              <a:t>Искренняя, кающаяся душа драгоценна в очах Божьих, Он ставит Свою печать на людях, руководствуясь не их положением, не их богатством и умственным развитием, но </a:t>
            </a:r>
            <a:r>
              <a:rPr lang="ru-RU" sz="6600" dirty="0">
                <a:latin typeface="Arial Black"/>
                <a:ea typeface="Arial Black"/>
                <a:cs typeface="Arial Black"/>
                <a:sym typeface="Cambria"/>
              </a:rPr>
              <a:t>их единением со Христом</a:t>
            </a:r>
            <a:r>
              <a:rPr lang="ru-RU" sz="6600" dirty="0">
                <a:sym typeface="Cambria"/>
              </a:rPr>
              <a:t>. Господь славы радуется, видя кротких и смиренных </a:t>
            </a:r>
            <a:r>
              <a:rPr lang="ru-RU" sz="6600" dirty="0" smtClean="0">
                <a:sym typeface="Cambria"/>
              </a:rPr>
              <a:t>сердцем</a:t>
            </a:r>
            <a:r>
              <a:rPr dirty="0" smtClean="0"/>
              <a:t>”</a:t>
            </a:r>
            <a:r>
              <a:rPr lang="ru-RU" dirty="0" smtClean="0"/>
              <a:t>.</a:t>
            </a:r>
            <a:r>
              <a:rPr dirty="0" smtClean="0"/>
              <a:t> </a:t>
            </a:r>
            <a:endParaRPr dirty="0"/>
          </a:p>
          <a:p>
            <a:pPr marR="642937" defTabSz="642937">
              <a:lnSpc>
                <a:spcPct val="100000"/>
              </a:lnSpc>
              <a:defRPr sz="6600">
                <a:latin typeface="Cambria"/>
                <a:ea typeface="Cambria"/>
                <a:cs typeface="Cambria"/>
                <a:sym typeface="Cambria"/>
              </a:defRPr>
            </a:pPr>
            <a:endParaRPr dirty="0"/>
          </a:p>
          <a:p>
            <a:pPr marR="642937" defTabSz="642937">
              <a:lnSpc>
                <a:spcPct val="100000"/>
              </a:lnSpc>
              <a:defRPr sz="6600">
                <a:latin typeface="Cambria"/>
                <a:ea typeface="Cambria"/>
                <a:cs typeface="Cambria"/>
                <a:sym typeface="Cambria"/>
              </a:defRPr>
            </a:pPr>
            <a:r>
              <a:rPr lang="ru-RU" i="1" dirty="0" smtClean="0"/>
              <a:t>Желание веков</a:t>
            </a:r>
            <a:r>
              <a:rPr dirty="0" smtClean="0"/>
              <a:t>, </a:t>
            </a:r>
            <a:r>
              <a:rPr lang="ru-RU" dirty="0" smtClean="0"/>
              <a:t>с</a:t>
            </a:r>
            <a:r>
              <a:rPr dirty="0" smtClean="0"/>
              <a:t>. </a:t>
            </a:r>
            <a:r>
              <a:rPr dirty="0"/>
              <a:t>437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lightstock_535443_small_bhp.jpg" descr="lightstock_535443_small_bhp.jpg"/>
          <p:cNvPicPr>
            <a:picLocks noChangeAspect="1"/>
          </p:cNvPicPr>
          <p:nvPr/>
        </p:nvPicPr>
        <p:blipFill>
          <a:blip r:embed="rId2"/>
          <a:stretch>
            <a:fillRect/>
          </a:stretch>
        </p:blipFill>
        <p:spPr>
          <a:xfrm>
            <a:off x="-206079" y="-265440"/>
            <a:ext cx="24804674" cy="16536451"/>
          </a:xfrm>
          <a:prstGeom prst="rect">
            <a:avLst/>
          </a:prstGeom>
          <a:ln w="12700">
            <a:miter lim="400000"/>
          </a:ln>
        </p:spPr>
      </p:pic>
      <p:sp>
        <p:nvSpPr>
          <p:cNvPr id="256" name="“Thus says the Lord, let not the wise man glory in his wisdom, let not the mighty man glory in his might, let not the rich man glory in his riches; But let him who glories glory in this, that he understands and knows me… For in these things I delight say"/>
          <p:cNvSpPr/>
          <p:nvPr/>
        </p:nvSpPr>
        <p:spPr>
          <a:xfrm>
            <a:off x="8290308" y="2771674"/>
            <a:ext cx="15002001" cy="8692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r>
              <a:rPr sz="5500" dirty="0" smtClean="0">
                <a:solidFill>
                  <a:srgbClr val="FFFFFF"/>
                </a:solidFill>
                <a:latin typeface="Cambria"/>
                <a:ea typeface="Cambria"/>
                <a:cs typeface="Cambria"/>
              </a:rPr>
              <a:t>“</a:t>
            </a:r>
            <a:r>
              <a:rPr lang="ru-RU" sz="5500" dirty="0" smtClean="0">
                <a:solidFill>
                  <a:srgbClr val="FFFFFF"/>
                </a:solidFill>
                <a:latin typeface="Cambria"/>
                <a:ea typeface="Cambria"/>
                <a:cs typeface="Cambria"/>
              </a:rPr>
              <a:t>Так </a:t>
            </a:r>
            <a:r>
              <a:rPr lang="ru-RU" sz="5500" dirty="0">
                <a:solidFill>
                  <a:srgbClr val="FFFFFF"/>
                </a:solidFill>
                <a:latin typeface="Cambria"/>
                <a:ea typeface="Cambria"/>
                <a:cs typeface="Cambria"/>
              </a:rPr>
              <a:t>говорит Господь: да не хвалится мудрый мудростью своею, да не хвалится сильный силою своею, да не хвалится богатый богатством своим.</a:t>
            </a:r>
          </a:p>
          <a:p>
            <a:r>
              <a:rPr lang="ru-RU" sz="5500" dirty="0">
                <a:solidFill>
                  <a:srgbClr val="FFFFFF"/>
                </a:solidFill>
                <a:latin typeface="Cambria"/>
                <a:ea typeface="Cambria"/>
                <a:cs typeface="Cambria"/>
              </a:rPr>
              <a:t> </a:t>
            </a:r>
            <a:r>
              <a:rPr lang="ru-RU" sz="5500" dirty="0">
                <a:solidFill>
                  <a:srgbClr val="FFFFFF"/>
                </a:solidFill>
                <a:latin typeface="Cambria"/>
                <a:ea typeface="Cambria"/>
                <a:cs typeface="Cambria"/>
              </a:rPr>
              <a:t>Но хвалящийся хвались </a:t>
            </a:r>
            <a:r>
              <a:rPr lang="ru-RU" sz="5500" dirty="0">
                <a:solidFill>
                  <a:srgbClr val="FFFFFF"/>
                </a:solidFill>
                <a:latin typeface="Arial Black"/>
                <a:ea typeface="Arial Black"/>
                <a:cs typeface="Arial Black"/>
              </a:rPr>
              <a:t>тем, что разумеет и знает Меня</a:t>
            </a:r>
            <a:r>
              <a:rPr lang="ru-RU" sz="5500" dirty="0">
                <a:solidFill>
                  <a:srgbClr val="FFFFFF"/>
                </a:solidFill>
                <a:latin typeface="Cambria"/>
                <a:ea typeface="Cambria"/>
                <a:cs typeface="Cambria"/>
              </a:rPr>
              <a:t>, что Я — Господь, творящий милость, суд и правду на земле; ибо только это благоугодно Мне, говорит </a:t>
            </a:r>
            <a:r>
              <a:rPr lang="ru-RU" sz="5500" dirty="0" smtClean="0">
                <a:solidFill>
                  <a:srgbClr val="FFFFFF"/>
                </a:solidFill>
                <a:latin typeface="Cambria"/>
                <a:ea typeface="Cambria"/>
                <a:cs typeface="Cambria"/>
              </a:rPr>
              <a:t>Господь</a:t>
            </a:r>
            <a:r>
              <a:rPr sz="5500" dirty="0" smtClean="0">
                <a:solidFill>
                  <a:srgbClr val="FFFFFF"/>
                </a:solidFill>
                <a:latin typeface="Cambria"/>
                <a:ea typeface="Cambria"/>
                <a:cs typeface="Cambria"/>
              </a:rPr>
              <a:t>”</a:t>
            </a:r>
            <a:r>
              <a:rPr lang="ru-RU" sz="5500" dirty="0">
                <a:solidFill>
                  <a:srgbClr val="FFFFFF"/>
                </a:solidFill>
                <a:latin typeface="Cambria"/>
                <a:ea typeface="Cambria"/>
                <a:cs typeface="Cambria"/>
              </a:rPr>
              <a:t>.</a:t>
            </a:r>
            <a:r>
              <a:rPr sz="5500" dirty="0" smtClean="0">
                <a:solidFill>
                  <a:srgbClr val="FFFFFF"/>
                </a:solidFill>
                <a:latin typeface="Cambria"/>
                <a:ea typeface="Cambria"/>
                <a:cs typeface="Cambria"/>
              </a:rPr>
              <a:t> </a:t>
            </a:r>
            <a:endParaRPr sz="5500" dirty="0">
              <a:solidFill>
                <a:srgbClr val="FFFFFF"/>
              </a:solidFill>
              <a:latin typeface="Cambria"/>
              <a:ea typeface="Cambria"/>
              <a:cs typeface="Cambria"/>
            </a:endParaRPr>
          </a:p>
          <a:p>
            <a:pPr marR="642937" defTabSz="642937">
              <a:lnSpc>
                <a:spcPct val="100000"/>
              </a:lnSpc>
              <a:defRPr sz="5500">
                <a:solidFill>
                  <a:srgbClr val="FFFFFF"/>
                </a:solidFill>
                <a:latin typeface="Cambria"/>
                <a:ea typeface="Cambria"/>
                <a:cs typeface="Cambria"/>
                <a:sym typeface="Cambria"/>
              </a:defRPr>
            </a:pPr>
            <a:endParaRPr dirty="0"/>
          </a:p>
          <a:p>
            <a:pPr marR="642937" defTabSz="642937">
              <a:lnSpc>
                <a:spcPct val="100000"/>
              </a:lnSpc>
              <a:defRPr sz="5500">
                <a:solidFill>
                  <a:srgbClr val="FFFFFF"/>
                </a:solidFill>
                <a:latin typeface="Cambria"/>
                <a:ea typeface="Cambria"/>
                <a:cs typeface="Cambria"/>
                <a:sym typeface="Cambria"/>
              </a:defRPr>
            </a:pPr>
            <a:r>
              <a:rPr lang="ru-RU" dirty="0" err="1" smtClean="0"/>
              <a:t>Иер</a:t>
            </a:r>
            <a:r>
              <a:rPr dirty="0" smtClean="0"/>
              <a:t>. </a:t>
            </a:r>
            <a:r>
              <a:rPr dirty="0"/>
              <a:t>9:23-24</a:t>
            </a: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120</TotalTime>
  <Words>1134</Words>
  <Application>Microsoft Office PowerPoint</Application>
  <PresentationFormat>Произвольный</PresentationFormat>
  <Paragraphs>185</Paragraphs>
  <Slides>72</Slides>
  <Notes>0</Notes>
  <HiddenSlides>3</HiddenSlides>
  <MMClips>0</MMClips>
  <ScaleCrop>false</ScaleCrop>
  <HeadingPairs>
    <vt:vector size="6" baseType="variant">
      <vt:variant>
        <vt:lpstr>Использованные шрифты</vt:lpstr>
      </vt:variant>
      <vt:variant>
        <vt:i4>20</vt:i4>
      </vt:variant>
      <vt:variant>
        <vt:lpstr>Тема</vt:lpstr>
      </vt:variant>
      <vt:variant>
        <vt:i4>1</vt:i4>
      </vt:variant>
      <vt:variant>
        <vt:lpstr>Заголовки слайдов</vt:lpstr>
      </vt:variant>
      <vt:variant>
        <vt:i4>72</vt:i4>
      </vt:variant>
    </vt:vector>
  </HeadingPairs>
  <TitlesOfParts>
    <vt:vector size="93" baseType="lpstr">
      <vt:lpstr>Abadi MT Condensed Extra Bold</vt:lpstr>
      <vt:lpstr>Arial Black</vt:lpstr>
      <vt:lpstr>Baskerville</vt:lpstr>
      <vt:lpstr>Cambria</vt:lpstr>
      <vt:lpstr>Canela Bold</vt:lpstr>
      <vt:lpstr>Canela Deck Regular</vt:lpstr>
      <vt:lpstr>Canela Regular</vt:lpstr>
      <vt:lpstr>Canela Text Regular</vt:lpstr>
      <vt:lpstr>Gill Sans</vt:lpstr>
      <vt:lpstr>Graphik</vt:lpstr>
      <vt:lpstr>Graphik Medium</vt:lpstr>
      <vt:lpstr>Graphik Semibold</vt:lpstr>
      <vt:lpstr>Graphik-Medium</vt:lpstr>
      <vt:lpstr>Graphik-SemiboldItalic</vt:lpstr>
      <vt:lpstr>Helvetica</vt:lpstr>
      <vt:lpstr>Helvetica Neue</vt:lpstr>
      <vt:lpstr>Hoefler Text</vt:lpstr>
      <vt:lpstr>Impact</vt:lpstr>
      <vt:lpstr>Papyrus</vt:lpstr>
      <vt:lpstr>Zapfino</vt:lpstr>
      <vt:lpstr>23_ClassicWhite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Title Text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Lowe, Shelly</dc:creator>
  <cp:lastModifiedBy>aberestova</cp:lastModifiedBy>
  <cp:revision>51</cp:revision>
  <dcterms:modified xsi:type="dcterms:W3CDTF">2023-11-21T19:26:47Z</dcterms:modified>
</cp:coreProperties>
</file>