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sldIdLst>
    <p:sldId id="256" r:id="rId2"/>
    <p:sldId id="258" r:id="rId3"/>
    <p:sldId id="267" r:id="rId4"/>
    <p:sldId id="266" r:id="rId5"/>
    <p:sldId id="263" r:id="rId6"/>
    <p:sldId id="264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63739"/>
  </p:normalViewPr>
  <p:slideViewPr>
    <p:cSldViewPr snapToGrid="0" snapToObjects="1">
      <p:cViewPr varScale="1">
        <p:scale>
          <a:sx n="71" d="100"/>
          <a:sy n="71" d="100"/>
        </p:scale>
        <p:origin x="92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81851C-8BD6-004D-9E68-D0D78CAF2180}" type="datetimeFigureOut">
              <a:rPr lang="ru-RU" smtClean="0"/>
              <a:t>01.06.2020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EB2044-4C9C-0D4E-884C-80A889CBDFE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1596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Тема Недели Возрождения: «Стяжание Святого Духа». В течение Десяти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днеи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молитвы в 2020 г.  С 19-26 сентября мы приглашаем вас пережить обещанные Господом благословения Святого Духа. Перед Своим вознесением на небо Иисус дал своим ученикам такое обетование: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Но вы примете силу, когда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сойдет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на вас Дух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Святои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̆; и будете Мне свидетелями в Иерусалиме и во </a:t>
            </a:r>
            <a:r>
              <a:rPr lang="ru-RU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всеи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̆ Иудее и Самарии и даже до края земли</a:t>
            </a:r>
          </a:p>
          <a:p>
            <a:endParaRPr lang="ru-RU" dirty="0"/>
          </a:p>
          <a:p>
            <a:r>
              <a:rPr lang="ru-RU" dirty="0"/>
              <a:t>Справа на слайде предоставлены тематика дней. </a:t>
            </a:r>
          </a:p>
          <a:p>
            <a:r>
              <a:rPr lang="ru-RU" dirty="0"/>
              <a:t>От МС ЕАД предоставлены дополнительные материалы. Это духовные размышления на каждый день. Проповедь для пастора.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B2044-4C9C-0D4E-884C-80A889CBDFEA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65264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Для вашего внимания и дальнейшего представления в церквях представлены такие яркие слайды.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B2044-4C9C-0D4E-884C-80A889CBDFE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1059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B2044-4C9C-0D4E-884C-80A889CBDFE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91995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Разделы Недели возрождения !!!!!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B2044-4C9C-0D4E-884C-80A889CBDFEA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29205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Свободный слайд для </a:t>
            </a:r>
            <a:r>
              <a:rPr lang="ru-RU"/>
              <a:t>работы пастору.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EB2044-4C9C-0D4E-884C-80A889CBDFEA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5758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CEA9FF0-F7EF-B443-B1B1-DF69BD5293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B892BDB-0520-E042-827F-08CB644E41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8409FA-8A9B-5A44-B5A6-8002B0D48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CCCC60B-6ED0-5E4B-B037-089E86A61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23CD8A-B3F6-D440-B0AB-D882CFA8F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3633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92C9CD-B841-D447-B3C7-25BFF0ECF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3A2A61D-F586-284A-84C7-A33F5BCCEF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DE68A1D-0B1E-7945-B284-5A58D75ACA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B808601-89C4-FD44-BC60-BFC1DB192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884391F-FBB5-4542-B9F1-97585A02C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7327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154007D-C419-CB49-B6A6-2EC2F25609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B02EAE4-7D6E-8F43-A7D2-892DF67DA1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645958-07DB-2941-A0BD-0C35A730B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4E160C0-B0E1-CE41-B2D5-3D8F0768D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BEDA4CF-C0B9-654B-8306-253ED1D32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18872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2CC954-0484-B140-AFBB-64E048A920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3FECB5-0469-8D4D-BEED-78D65044C9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CF804BA-370F-2747-BA7B-128D673465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315E37-7D8E-C348-A904-7E3C4B443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49F1712-EF3A-724A-970A-F2B2A2E4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358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F2CDC8-26C6-1641-A76A-3A8EA705C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143C3-ACB0-6A43-B215-FCB1AD6767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C288547-C25E-494B-BEAA-120672F85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A56E312-0A8B-9D4D-A227-E22FC85156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277737-240D-B84B-B92F-5DF83C902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11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E97BB0-9FD7-6F4F-9B30-3DBC3CCCE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91C661D-2E11-1F4B-B7BE-EE199F3F56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2CE3AC1-8CF0-D14A-A4E5-F6F5BCCA31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8FFB196-06D6-7843-BE37-21CFF8363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4CC6E8-1D31-044A-9DD2-43D2BCCAB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0CED14B-8E1C-4445-B5BF-5E1DCF232E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20225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B69491C-DAA6-FC4B-9D32-4ECFE819D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09DF45B-3FA2-E94E-87C9-ABC2A870F1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43883CE-E528-2147-8CE8-14A026478A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89CC181-B99E-5641-AC5E-55D779E538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8EF5EFE-C008-2643-AD16-D035182033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7DC934F7-86CD-6B4E-8236-4C671E4392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256A9BEB-A211-C54B-B195-BDF50BD07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952899B-982A-854C-93C1-5D12C06B21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6651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94FD70-237F-A449-862D-F5B1E7B363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6E84398-039C-644E-827E-400F75021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339FBAE-0980-BB49-B0E6-F2716611B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B12A5D9-C28C-B742-A57E-E28BA611F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75229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789EE46-CE5E-1742-8563-F972F672D0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C54FA8-DB8B-B941-ACDB-387C4183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A40A846-D8A6-A44E-8175-6518F1666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77605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21793D6-977B-6A42-A6D4-96553F56E7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C2EF41D-3331-ED4A-86B5-59840BAEB6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1FB458A-BC86-BA49-8B98-8ACCFC3FDD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644487D-DEC7-3B43-BBA6-335412B52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B45EA-604E-524F-BC98-C3F849C76C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CA6C91D-2569-8B43-A7FD-9D17AD229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795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8B91E1-10CF-A44F-9F4D-87B873BF9B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87A25EB-6970-9846-A5A2-E6322B5EA6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E4FDD3-CD39-A645-80DE-E8364BA7ED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DC09B81-258F-FA4B-A34F-E6C15729BC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18479D-EEFD-8244-BBF7-B874319DC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30B53E2-1E93-484D-9EF5-C0CF17B13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7600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4DADF88-75A0-AC4C-87D2-C45710BB3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F64C93A-0C70-5040-AA62-A63D2AB004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CB811C-1093-3D41-92B1-4497C4F851B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A2375D-D84C-7947-A36A-F1200CA8C388}" type="datetimeFigureOut">
              <a:rPr lang="ru-RU" smtClean="0"/>
              <a:t>28.05.2020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F130C7D-557E-E946-AEB5-195390D2A3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DF373-986E-554B-97B1-82CC0B05DD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7CA30F-E4CE-CD4A-AD51-B3FAA861693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567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2A4297-465B-8842-9E99-3BF33460B99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31B93EE-5230-A148-88DB-88FACECB918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D8DA52C-C43D-F84E-AFF9-DA8C7D18CF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0782" y="0"/>
            <a:ext cx="4851974" cy="6858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E913B70-E1CB-9040-BEED-A66B7C50EF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0659" y="80963"/>
            <a:ext cx="48519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254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1-1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99653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CA70FBF-79E1-C344-9606-7F3C2DAA712C}"/>
              </a:ext>
            </a:extLst>
          </p:cNvPr>
          <p:cNvPicPr>
            <a:picLocks noGrp="1" noChangeAspect="1"/>
          </p:cNvPicPr>
          <p:nvPr isPhoto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" y="0"/>
            <a:ext cx="121914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930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росл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9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благод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10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музыка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572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5в"/>
          <p:cNvPicPr>
            <a:picLocks noGrp="1" noChangeAspect="1"/>
          </p:cNvPicPr>
          <p:nvPr isPhoto="1"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4647F59F-FA45-D642-8151-60EB8EEEE70C}"/>
              </a:ext>
            </a:extLst>
          </p:cNvPr>
          <p:cNvSpPr/>
          <p:nvPr/>
        </p:nvSpPr>
        <p:spPr>
          <a:xfrm>
            <a:off x="3114674" y="857250"/>
            <a:ext cx="8329614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,Bold" pitchFamily="2" charset="0"/>
              </a:rPr>
              <a:t>Но вы примете силу, когда </a:t>
            </a:r>
            <a:r>
              <a:rPr lang="ru-RU" sz="3200" dirty="0" err="1">
                <a:latin typeface="Times New Roman,Bold" pitchFamily="2" charset="0"/>
              </a:rPr>
              <a:t>сойдёт</a:t>
            </a:r>
            <a:r>
              <a:rPr lang="ru-RU" sz="3200" dirty="0">
                <a:latin typeface="Times New Roman,Bold" pitchFamily="2" charset="0"/>
              </a:rPr>
              <a:t> на вас Дух </a:t>
            </a:r>
            <a:r>
              <a:rPr lang="ru-RU" sz="3200" dirty="0" err="1">
                <a:latin typeface="Times New Roman,Bold" pitchFamily="2" charset="0"/>
              </a:rPr>
              <a:t>Святои</a:t>
            </a:r>
            <a:r>
              <a:rPr lang="ru-RU" sz="3200" dirty="0">
                <a:latin typeface="Times New Roman,Bold" pitchFamily="2" charset="0"/>
              </a:rPr>
              <a:t>̆; и будете Мне свидетелями в Иерусалиме и во </a:t>
            </a:r>
            <a:r>
              <a:rPr lang="ru-RU" sz="3200" dirty="0" err="1">
                <a:latin typeface="Times New Roman,Bold" pitchFamily="2" charset="0"/>
              </a:rPr>
              <a:t>всеи</a:t>
            </a:r>
            <a:r>
              <a:rPr lang="ru-RU" sz="3200" dirty="0">
                <a:latin typeface="Times New Roman,Bold" pitchFamily="2" charset="0"/>
              </a:rPr>
              <a:t>̆ Иудее и Самарии и даже до края земли» (</a:t>
            </a:r>
            <a:r>
              <a:rPr lang="ru-RU" sz="3200" dirty="0" err="1">
                <a:latin typeface="Times New Roman,Bold" pitchFamily="2" charset="0"/>
              </a:rPr>
              <a:t>Деян</a:t>
            </a:r>
            <a:r>
              <a:rPr lang="ru-RU" sz="3200" dirty="0">
                <a:latin typeface="Times New Roman,Bold" pitchFamily="2" charset="0"/>
              </a:rPr>
              <a:t>. 1:8).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65752277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5816</TotalTime>
  <Words>172</Words>
  <Application>Microsoft Macintosh PowerPoint</Application>
  <PresentationFormat>Широкоэкранный</PresentationFormat>
  <Paragraphs>15</Paragraphs>
  <Slides>7</Slides>
  <Notes>5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Times New Roman,Bold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Alla Alekseenko</dc:creator>
  <cp:lastModifiedBy>Alla Alekseenko</cp:lastModifiedBy>
  <cp:revision>3</cp:revision>
  <dcterms:created xsi:type="dcterms:W3CDTF">2020-05-28T09:50:18Z</dcterms:created>
  <dcterms:modified xsi:type="dcterms:W3CDTF">2020-06-01T10:46:49Z</dcterms:modified>
</cp:coreProperties>
</file>